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9.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0.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1.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18.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19.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5"/>
  </p:notesMasterIdLst>
  <p:handoutMasterIdLst>
    <p:handoutMasterId r:id="rId56"/>
  </p:handoutMasterIdLst>
  <p:sldIdLst>
    <p:sldId id="327" r:id="rId5"/>
    <p:sldId id="330" r:id="rId6"/>
    <p:sldId id="331" r:id="rId7"/>
    <p:sldId id="332" r:id="rId8"/>
    <p:sldId id="298" r:id="rId9"/>
    <p:sldId id="262" r:id="rId10"/>
    <p:sldId id="263" r:id="rId11"/>
    <p:sldId id="299" r:id="rId12"/>
    <p:sldId id="302" r:id="rId13"/>
    <p:sldId id="264" r:id="rId14"/>
    <p:sldId id="333" r:id="rId15"/>
    <p:sldId id="266" r:id="rId16"/>
    <p:sldId id="265" r:id="rId17"/>
    <p:sldId id="276" r:id="rId18"/>
    <p:sldId id="303" r:id="rId19"/>
    <p:sldId id="293" r:id="rId20"/>
    <p:sldId id="277" r:id="rId21"/>
    <p:sldId id="334"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335" r:id="rId48"/>
    <p:sldId id="288" r:id="rId49"/>
    <p:sldId id="289" r:id="rId50"/>
    <p:sldId id="320" r:id="rId51"/>
    <p:sldId id="274" r:id="rId52"/>
    <p:sldId id="275" r:id="rId53"/>
    <p:sldId id="329" r:id="rId5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Emre Nuray" initials="EN" lastIdx="1" clrIdx="6">
    <p:extLst>
      <p:ext uri="{19B8F6BF-5375-455C-9EA6-DF929625EA0E}">
        <p15:presenceInfo xmlns:p15="http://schemas.microsoft.com/office/powerpoint/2012/main" userId="S::nuraye18@itu.edu.tr::4a7a2a2c-61fe-4f75-a58e-30fee4087f07" providerId="AD"/>
      </p:ext>
    </p:extLst>
  </p:cmAuthor>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50" d="100"/>
          <a:sy n="50" d="100"/>
        </p:scale>
        <p:origin x="1456"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63"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_rels/data21.xml.rels><?xml version="1.0" encoding="UTF-8" standalone="yes"?>
<Relationships xmlns="http://schemas.openxmlformats.org/package/2006/relationships"><Relationship Id="rId1" Type="http://schemas.openxmlformats.org/officeDocument/2006/relationships/image" Target="../media/image19.png"/></Relationships>
</file>

<file path=ppt/diagrams/_rels/drawing21.xml.rels><?xml version="1.0" encoding="UTF-8" standalone="yes"?>
<Relationships xmlns="http://schemas.openxmlformats.org/package/2006/relationships"><Relationship Id="rId1"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78BAF8-BBC7-47B0-A530-6CE20D40AD2F}" type="doc">
      <dgm:prSet loTypeId="urn:microsoft.com/office/officeart/2005/8/layout/hProcess7" loCatId="list" qsTypeId="urn:microsoft.com/office/officeart/2005/8/quickstyle/simple1" qsCatId="simple" csTypeId="urn:microsoft.com/office/officeart/2005/8/colors/accent1_2" csCatId="accent1" phldr="1"/>
      <dgm:spPr/>
      <dgm:t>
        <a:bodyPr/>
        <a:lstStyle/>
        <a:p>
          <a:endParaRPr lang="en-US"/>
        </a:p>
      </dgm:t>
    </dgm:pt>
    <dgm:pt modelId="{2F8F08B5-5574-4357-90E5-8FCDDC2942F3}">
      <dgm:prSet phldrT="[Text]"/>
      <dgm:spPr/>
      <dgm:t>
        <a:bodyPr/>
        <a:lstStyle/>
        <a:p>
          <a:r>
            <a:rPr lang="en-US" dirty="0"/>
            <a:t>1</a:t>
          </a:r>
        </a:p>
      </dgm:t>
    </dgm:pt>
    <dgm:pt modelId="{A9A0885E-45BB-4C7E-82A5-4E62F44A5882}" type="parTrans" cxnId="{BCAC7F1B-F307-48A5-AE6E-BC2E1493CA4D}">
      <dgm:prSet/>
      <dgm:spPr/>
      <dgm:t>
        <a:bodyPr/>
        <a:lstStyle/>
        <a:p>
          <a:endParaRPr lang="en-US"/>
        </a:p>
      </dgm:t>
    </dgm:pt>
    <dgm:pt modelId="{799582C4-EC05-49C4-9868-A785F1FF0A0B}" type="sibTrans" cxnId="{BCAC7F1B-F307-48A5-AE6E-BC2E1493CA4D}">
      <dgm:prSet/>
      <dgm:spPr/>
      <dgm:t>
        <a:bodyPr/>
        <a:lstStyle/>
        <a:p>
          <a:endParaRPr lang="en-US"/>
        </a:p>
      </dgm:t>
    </dgm:pt>
    <dgm:pt modelId="{F3433DC7-9B05-43E7-B177-87748A7434F9}">
      <dgm:prSet phldrT="[Text]"/>
      <dgm:spPr/>
      <dgm:t>
        <a:bodyPr/>
        <a:lstStyle/>
        <a:p>
          <a:r>
            <a:rPr lang="en-US" dirty="0"/>
            <a:t>Request data from API</a:t>
          </a:r>
        </a:p>
      </dgm:t>
    </dgm:pt>
    <dgm:pt modelId="{98114CE6-270E-443C-99B8-D21F0AEC5A69}" type="parTrans" cxnId="{D722B2C4-61EC-4F5F-B545-03C08D850DBC}">
      <dgm:prSet/>
      <dgm:spPr/>
      <dgm:t>
        <a:bodyPr/>
        <a:lstStyle/>
        <a:p>
          <a:endParaRPr lang="en-US"/>
        </a:p>
      </dgm:t>
    </dgm:pt>
    <dgm:pt modelId="{19D91D2C-6AA5-4FA0-9175-DD3F4778F569}" type="sibTrans" cxnId="{D722B2C4-61EC-4F5F-B545-03C08D850DBC}">
      <dgm:prSet/>
      <dgm:spPr/>
      <dgm:t>
        <a:bodyPr/>
        <a:lstStyle/>
        <a:p>
          <a:endParaRPr lang="en-US"/>
        </a:p>
      </dgm:t>
    </dgm:pt>
    <dgm:pt modelId="{548EFA41-E96E-4259-AD74-22A34D4A82A5}">
      <dgm:prSet phldrT="[Text]"/>
      <dgm:spPr/>
      <dgm:t>
        <a:bodyPr/>
        <a:lstStyle/>
        <a:p>
          <a:r>
            <a:rPr lang="en-US" dirty="0"/>
            <a:t>2</a:t>
          </a:r>
        </a:p>
      </dgm:t>
    </dgm:pt>
    <dgm:pt modelId="{F1F2A57A-DDA6-441F-939F-1336319181A1}" type="parTrans" cxnId="{6C999681-83F1-4E41-82C4-5A0069C51B1E}">
      <dgm:prSet/>
      <dgm:spPr/>
      <dgm:t>
        <a:bodyPr/>
        <a:lstStyle/>
        <a:p>
          <a:endParaRPr lang="en-US"/>
        </a:p>
      </dgm:t>
    </dgm:pt>
    <dgm:pt modelId="{9716B6B6-4628-4B94-90EB-C9CD17082DF0}" type="sibTrans" cxnId="{6C999681-83F1-4E41-82C4-5A0069C51B1E}">
      <dgm:prSet/>
      <dgm:spPr/>
      <dgm:t>
        <a:bodyPr/>
        <a:lstStyle/>
        <a:p>
          <a:endParaRPr lang="en-US"/>
        </a:p>
      </dgm:t>
    </dgm:pt>
    <dgm:pt modelId="{902A2AC6-B50A-4616-B711-26BDCADB03BC}">
      <dgm:prSet phldrT="[Text]"/>
      <dgm:spPr/>
      <dgm:t>
        <a:bodyPr/>
        <a:lstStyle/>
        <a:p>
          <a:r>
            <a:rPr lang="en-US" dirty="0"/>
            <a:t>API returns data in .JSON format</a:t>
          </a:r>
        </a:p>
      </dgm:t>
    </dgm:pt>
    <dgm:pt modelId="{54096FFC-6E77-43FA-B003-27C30FEC59AA}" type="parTrans" cxnId="{029127C8-6105-472F-AEF0-C860AF412210}">
      <dgm:prSet/>
      <dgm:spPr/>
      <dgm:t>
        <a:bodyPr/>
        <a:lstStyle/>
        <a:p>
          <a:endParaRPr lang="en-US"/>
        </a:p>
      </dgm:t>
    </dgm:pt>
    <dgm:pt modelId="{0E02F266-CAF9-48F5-AFF0-F229D4323F13}" type="sibTrans" cxnId="{029127C8-6105-472F-AEF0-C860AF412210}">
      <dgm:prSet/>
      <dgm:spPr/>
      <dgm:t>
        <a:bodyPr/>
        <a:lstStyle/>
        <a:p>
          <a:endParaRPr lang="en-US"/>
        </a:p>
      </dgm:t>
    </dgm:pt>
    <dgm:pt modelId="{82C36232-50FE-4FA2-A93E-06AA3ADA31C1}">
      <dgm:prSet phldrT="[Text]"/>
      <dgm:spPr/>
      <dgm:t>
        <a:bodyPr/>
        <a:lstStyle/>
        <a:p>
          <a:r>
            <a:rPr lang="en-US" dirty="0"/>
            <a:t>3</a:t>
          </a:r>
        </a:p>
      </dgm:t>
    </dgm:pt>
    <dgm:pt modelId="{59475216-B6EA-488E-ADEB-5D95EAA9C13B}" type="parTrans" cxnId="{BBB30BC9-0874-497E-A7D0-8A6BB8989C74}">
      <dgm:prSet/>
      <dgm:spPr/>
      <dgm:t>
        <a:bodyPr/>
        <a:lstStyle/>
        <a:p>
          <a:endParaRPr lang="en-US"/>
        </a:p>
      </dgm:t>
    </dgm:pt>
    <dgm:pt modelId="{77AD2BF0-B121-4E93-96C0-3FA0ECC9E4B8}" type="sibTrans" cxnId="{BBB30BC9-0874-497E-A7D0-8A6BB8989C74}">
      <dgm:prSet/>
      <dgm:spPr/>
      <dgm:t>
        <a:bodyPr/>
        <a:lstStyle/>
        <a:p>
          <a:endParaRPr lang="en-US"/>
        </a:p>
      </dgm:t>
    </dgm:pt>
    <dgm:pt modelId="{A924D6FA-AC37-4251-BE8C-3E3F356A276B}">
      <dgm:prSet phldrT="[Text]"/>
      <dgm:spPr/>
      <dgm:t>
        <a:bodyPr/>
        <a:lstStyle/>
        <a:p>
          <a:r>
            <a:rPr lang="en-US" dirty="0"/>
            <a:t>Normalize data into CSV format using Pandas library</a:t>
          </a:r>
        </a:p>
      </dgm:t>
    </dgm:pt>
    <dgm:pt modelId="{0E81E8B2-EE10-494A-9ADA-229C19B5E915}" type="parTrans" cxnId="{6221997D-9D37-435C-8B7A-606FE030AF38}">
      <dgm:prSet/>
      <dgm:spPr/>
      <dgm:t>
        <a:bodyPr/>
        <a:lstStyle/>
        <a:p>
          <a:endParaRPr lang="en-US"/>
        </a:p>
      </dgm:t>
    </dgm:pt>
    <dgm:pt modelId="{D8AC1004-812F-4435-A17A-F09A762043F9}" type="sibTrans" cxnId="{6221997D-9D37-435C-8B7A-606FE030AF38}">
      <dgm:prSet/>
      <dgm:spPr/>
      <dgm:t>
        <a:bodyPr/>
        <a:lstStyle/>
        <a:p>
          <a:endParaRPr lang="en-US"/>
        </a:p>
      </dgm:t>
    </dgm:pt>
    <dgm:pt modelId="{98498FE1-6552-44D1-B814-93E170122EBA}" type="pres">
      <dgm:prSet presAssocID="{8F78BAF8-BBC7-47B0-A530-6CE20D40AD2F}" presName="Name0" presStyleCnt="0">
        <dgm:presLayoutVars>
          <dgm:dir/>
          <dgm:animLvl val="lvl"/>
          <dgm:resizeHandles val="exact"/>
        </dgm:presLayoutVars>
      </dgm:prSet>
      <dgm:spPr/>
    </dgm:pt>
    <dgm:pt modelId="{1CEFDCEC-AF47-4B33-AEDF-A6DEC74BB0EA}" type="pres">
      <dgm:prSet presAssocID="{2F8F08B5-5574-4357-90E5-8FCDDC2942F3}" presName="compositeNode" presStyleCnt="0">
        <dgm:presLayoutVars>
          <dgm:bulletEnabled val="1"/>
        </dgm:presLayoutVars>
      </dgm:prSet>
      <dgm:spPr/>
    </dgm:pt>
    <dgm:pt modelId="{3EFB752B-BD0E-4C22-92AB-85425D409CFA}" type="pres">
      <dgm:prSet presAssocID="{2F8F08B5-5574-4357-90E5-8FCDDC2942F3}" presName="bgRect" presStyleLbl="node1" presStyleIdx="0" presStyleCnt="3"/>
      <dgm:spPr/>
    </dgm:pt>
    <dgm:pt modelId="{801E839D-B339-4195-949D-49D0D94156DA}" type="pres">
      <dgm:prSet presAssocID="{2F8F08B5-5574-4357-90E5-8FCDDC2942F3}" presName="parentNode" presStyleLbl="node1" presStyleIdx="0" presStyleCnt="3">
        <dgm:presLayoutVars>
          <dgm:chMax val="0"/>
          <dgm:bulletEnabled val="1"/>
        </dgm:presLayoutVars>
      </dgm:prSet>
      <dgm:spPr/>
    </dgm:pt>
    <dgm:pt modelId="{DE1A256D-74FF-405B-8CAA-8BFFB272986B}" type="pres">
      <dgm:prSet presAssocID="{2F8F08B5-5574-4357-90E5-8FCDDC2942F3}" presName="childNode" presStyleLbl="node1" presStyleIdx="0" presStyleCnt="3">
        <dgm:presLayoutVars>
          <dgm:bulletEnabled val="1"/>
        </dgm:presLayoutVars>
      </dgm:prSet>
      <dgm:spPr/>
    </dgm:pt>
    <dgm:pt modelId="{451C3C27-14F0-45A1-B368-7A72B49F9473}" type="pres">
      <dgm:prSet presAssocID="{799582C4-EC05-49C4-9868-A785F1FF0A0B}" presName="hSp" presStyleCnt="0"/>
      <dgm:spPr/>
    </dgm:pt>
    <dgm:pt modelId="{82151358-6AB6-4FE1-AC46-A0AF694CBA3A}" type="pres">
      <dgm:prSet presAssocID="{799582C4-EC05-49C4-9868-A785F1FF0A0B}" presName="vProcSp" presStyleCnt="0"/>
      <dgm:spPr/>
    </dgm:pt>
    <dgm:pt modelId="{61EF72BC-E54E-46FA-8332-3F6A8087964B}" type="pres">
      <dgm:prSet presAssocID="{799582C4-EC05-49C4-9868-A785F1FF0A0B}" presName="vSp1" presStyleCnt="0"/>
      <dgm:spPr/>
    </dgm:pt>
    <dgm:pt modelId="{8EE669A7-86BD-4B61-9561-1C29F16B1085}" type="pres">
      <dgm:prSet presAssocID="{799582C4-EC05-49C4-9868-A785F1FF0A0B}" presName="simulatedConn" presStyleLbl="solidFgAcc1" presStyleIdx="0" presStyleCnt="2"/>
      <dgm:spPr>
        <a:solidFill>
          <a:schemeClr val="tx1"/>
        </a:solidFill>
      </dgm:spPr>
    </dgm:pt>
    <dgm:pt modelId="{FD67A5D1-5F23-4F95-B00E-2D751E925FBA}" type="pres">
      <dgm:prSet presAssocID="{799582C4-EC05-49C4-9868-A785F1FF0A0B}" presName="vSp2" presStyleCnt="0"/>
      <dgm:spPr/>
    </dgm:pt>
    <dgm:pt modelId="{0266DD47-5017-4988-89C8-6BC24DD11E6D}" type="pres">
      <dgm:prSet presAssocID="{799582C4-EC05-49C4-9868-A785F1FF0A0B}" presName="sibTrans" presStyleCnt="0"/>
      <dgm:spPr/>
    </dgm:pt>
    <dgm:pt modelId="{BE5D52FD-591B-45FD-A30D-89A4C9036E16}" type="pres">
      <dgm:prSet presAssocID="{548EFA41-E96E-4259-AD74-22A34D4A82A5}" presName="compositeNode" presStyleCnt="0">
        <dgm:presLayoutVars>
          <dgm:bulletEnabled val="1"/>
        </dgm:presLayoutVars>
      </dgm:prSet>
      <dgm:spPr/>
    </dgm:pt>
    <dgm:pt modelId="{673DF3D2-524F-4E38-99F1-C03DE9580530}" type="pres">
      <dgm:prSet presAssocID="{548EFA41-E96E-4259-AD74-22A34D4A82A5}" presName="bgRect" presStyleLbl="node1" presStyleIdx="1" presStyleCnt="3"/>
      <dgm:spPr/>
    </dgm:pt>
    <dgm:pt modelId="{A29D95ED-BD17-4658-BB5C-3B9D5FDCAB3D}" type="pres">
      <dgm:prSet presAssocID="{548EFA41-E96E-4259-AD74-22A34D4A82A5}" presName="parentNode" presStyleLbl="node1" presStyleIdx="1" presStyleCnt="3">
        <dgm:presLayoutVars>
          <dgm:chMax val="0"/>
          <dgm:bulletEnabled val="1"/>
        </dgm:presLayoutVars>
      </dgm:prSet>
      <dgm:spPr/>
    </dgm:pt>
    <dgm:pt modelId="{0994ED3A-3DEC-4A79-BE8B-01DCAA1319EF}" type="pres">
      <dgm:prSet presAssocID="{548EFA41-E96E-4259-AD74-22A34D4A82A5}" presName="childNode" presStyleLbl="node1" presStyleIdx="1" presStyleCnt="3">
        <dgm:presLayoutVars>
          <dgm:bulletEnabled val="1"/>
        </dgm:presLayoutVars>
      </dgm:prSet>
      <dgm:spPr/>
    </dgm:pt>
    <dgm:pt modelId="{DA7B8E07-6837-4A8E-ABEA-96C9172059A0}" type="pres">
      <dgm:prSet presAssocID="{9716B6B6-4628-4B94-90EB-C9CD17082DF0}" presName="hSp" presStyleCnt="0"/>
      <dgm:spPr/>
    </dgm:pt>
    <dgm:pt modelId="{ABB9923C-8FA0-40BC-9A9E-AD7928FF9972}" type="pres">
      <dgm:prSet presAssocID="{9716B6B6-4628-4B94-90EB-C9CD17082DF0}" presName="vProcSp" presStyleCnt="0"/>
      <dgm:spPr/>
    </dgm:pt>
    <dgm:pt modelId="{7FCC4C48-E2FE-42BB-9400-D797CF31EC6B}" type="pres">
      <dgm:prSet presAssocID="{9716B6B6-4628-4B94-90EB-C9CD17082DF0}" presName="vSp1" presStyleCnt="0"/>
      <dgm:spPr/>
    </dgm:pt>
    <dgm:pt modelId="{64A105CE-3A75-40BB-B17B-105803428BE4}" type="pres">
      <dgm:prSet presAssocID="{9716B6B6-4628-4B94-90EB-C9CD17082DF0}" presName="simulatedConn" presStyleLbl="solidFgAcc1" presStyleIdx="1" presStyleCnt="2"/>
      <dgm:spPr>
        <a:solidFill>
          <a:schemeClr val="tx1"/>
        </a:solidFill>
      </dgm:spPr>
    </dgm:pt>
    <dgm:pt modelId="{FFA25B26-D708-4107-9A65-AE012B299E7B}" type="pres">
      <dgm:prSet presAssocID="{9716B6B6-4628-4B94-90EB-C9CD17082DF0}" presName="vSp2" presStyleCnt="0"/>
      <dgm:spPr/>
    </dgm:pt>
    <dgm:pt modelId="{231A7419-A2E6-45D0-AFA0-04742C867941}" type="pres">
      <dgm:prSet presAssocID="{9716B6B6-4628-4B94-90EB-C9CD17082DF0}" presName="sibTrans" presStyleCnt="0"/>
      <dgm:spPr/>
    </dgm:pt>
    <dgm:pt modelId="{7651D8F7-BE89-4073-AA76-A16B7416D930}" type="pres">
      <dgm:prSet presAssocID="{82C36232-50FE-4FA2-A93E-06AA3ADA31C1}" presName="compositeNode" presStyleCnt="0">
        <dgm:presLayoutVars>
          <dgm:bulletEnabled val="1"/>
        </dgm:presLayoutVars>
      </dgm:prSet>
      <dgm:spPr/>
    </dgm:pt>
    <dgm:pt modelId="{1F2C0E0C-6E3A-4757-8935-6D45C26AC119}" type="pres">
      <dgm:prSet presAssocID="{82C36232-50FE-4FA2-A93E-06AA3ADA31C1}" presName="bgRect" presStyleLbl="node1" presStyleIdx="2" presStyleCnt="3"/>
      <dgm:spPr/>
    </dgm:pt>
    <dgm:pt modelId="{BA9A9CBF-F762-4CFB-84CB-541406CBBDF3}" type="pres">
      <dgm:prSet presAssocID="{82C36232-50FE-4FA2-A93E-06AA3ADA31C1}" presName="parentNode" presStyleLbl="node1" presStyleIdx="2" presStyleCnt="3">
        <dgm:presLayoutVars>
          <dgm:chMax val="0"/>
          <dgm:bulletEnabled val="1"/>
        </dgm:presLayoutVars>
      </dgm:prSet>
      <dgm:spPr/>
    </dgm:pt>
    <dgm:pt modelId="{FBB7A85C-3E3A-4919-BD56-3F383DD875EC}" type="pres">
      <dgm:prSet presAssocID="{82C36232-50FE-4FA2-A93E-06AA3ADA31C1}" presName="childNode" presStyleLbl="node1" presStyleIdx="2" presStyleCnt="3">
        <dgm:presLayoutVars>
          <dgm:bulletEnabled val="1"/>
        </dgm:presLayoutVars>
      </dgm:prSet>
      <dgm:spPr/>
    </dgm:pt>
  </dgm:ptLst>
  <dgm:cxnLst>
    <dgm:cxn modelId="{19C5EE02-85B9-4C35-A9F3-923945C5DF2E}" type="presOf" srcId="{2F8F08B5-5574-4357-90E5-8FCDDC2942F3}" destId="{801E839D-B339-4195-949D-49D0D94156DA}" srcOrd="1" destOrd="0" presId="urn:microsoft.com/office/officeart/2005/8/layout/hProcess7"/>
    <dgm:cxn modelId="{9F632F0F-CE62-43E6-A1FF-13D32A5FCD86}" type="presOf" srcId="{82C36232-50FE-4FA2-A93E-06AA3ADA31C1}" destId="{BA9A9CBF-F762-4CFB-84CB-541406CBBDF3}" srcOrd="1" destOrd="0" presId="urn:microsoft.com/office/officeart/2005/8/layout/hProcess7"/>
    <dgm:cxn modelId="{BCAC7F1B-F307-48A5-AE6E-BC2E1493CA4D}" srcId="{8F78BAF8-BBC7-47B0-A530-6CE20D40AD2F}" destId="{2F8F08B5-5574-4357-90E5-8FCDDC2942F3}" srcOrd="0" destOrd="0" parTransId="{A9A0885E-45BB-4C7E-82A5-4E62F44A5882}" sibTransId="{799582C4-EC05-49C4-9868-A785F1FF0A0B}"/>
    <dgm:cxn modelId="{28752C1C-3A6A-4C81-9A2F-9D24526CB1F6}" type="presOf" srcId="{2F8F08B5-5574-4357-90E5-8FCDDC2942F3}" destId="{3EFB752B-BD0E-4C22-92AB-85425D409CFA}" srcOrd="0" destOrd="0" presId="urn:microsoft.com/office/officeart/2005/8/layout/hProcess7"/>
    <dgm:cxn modelId="{D4A5453C-F099-4C87-B81F-08C6BE1BB315}" type="presOf" srcId="{F3433DC7-9B05-43E7-B177-87748A7434F9}" destId="{DE1A256D-74FF-405B-8CAA-8BFFB272986B}" srcOrd="0" destOrd="0" presId="urn:microsoft.com/office/officeart/2005/8/layout/hProcess7"/>
    <dgm:cxn modelId="{79F2BD40-5F4F-42F4-9993-BB477D6168DA}" type="presOf" srcId="{548EFA41-E96E-4259-AD74-22A34D4A82A5}" destId="{673DF3D2-524F-4E38-99F1-C03DE9580530}" srcOrd="0" destOrd="0" presId="urn:microsoft.com/office/officeart/2005/8/layout/hProcess7"/>
    <dgm:cxn modelId="{2368115B-4791-4F85-8079-26F849E1D641}" type="presOf" srcId="{902A2AC6-B50A-4616-B711-26BDCADB03BC}" destId="{0994ED3A-3DEC-4A79-BE8B-01DCAA1319EF}" srcOrd="0" destOrd="0" presId="urn:microsoft.com/office/officeart/2005/8/layout/hProcess7"/>
    <dgm:cxn modelId="{BB3D2976-6E61-474E-AC6D-10D9307A75AA}" type="presOf" srcId="{548EFA41-E96E-4259-AD74-22A34D4A82A5}" destId="{A29D95ED-BD17-4658-BB5C-3B9D5FDCAB3D}" srcOrd="1" destOrd="0" presId="urn:microsoft.com/office/officeart/2005/8/layout/hProcess7"/>
    <dgm:cxn modelId="{6221997D-9D37-435C-8B7A-606FE030AF38}" srcId="{82C36232-50FE-4FA2-A93E-06AA3ADA31C1}" destId="{A924D6FA-AC37-4251-BE8C-3E3F356A276B}" srcOrd="0" destOrd="0" parTransId="{0E81E8B2-EE10-494A-9ADA-229C19B5E915}" sibTransId="{D8AC1004-812F-4435-A17A-F09A762043F9}"/>
    <dgm:cxn modelId="{6C999681-83F1-4E41-82C4-5A0069C51B1E}" srcId="{8F78BAF8-BBC7-47B0-A530-6CE20D40AD2F}" destId="{548EFA41-E96E-4259-AD74-22A34D4A82A5}" srcOrd="1" destOrd="0" parTransId="{F1F2A57A-DDA6-441F-939F-1336319181A1}" sibTransId="{9716B6B6-4628-4B94-90EB-C9CD17082DF0}"/>
    <dgm:cxn modelId="{D722B2C4-61EC-4F5F-B545-03C08D850DBC}" srcId="{2F8F08B5-5574-4357-90E5-8FCDDC2942F3}" destId="{F3433DC7-9B05-43E7-B177-87748A7434F9}" srcOrd="0" destOrd="0" parTransId="{98114CE6-270E-443C-99B8-D21F0AEC5A69}" sibTransId="{19D91D2C-6AA5-4FA0-9175-DD3F4778F569}"/>
    <dgm:cxn modelId="{029127C8-6105-472F-AEF0-C860AF412210}" srcId="{548EFA41-E96E-4259-AD74-22A34D4A82A5}" destId="{902A2AC6-B50A-4616-B711-26BDCADB03BC}" srcOrd="0" destOrd="0" parTransId="{54096FFC-6E77-43FA-B003-27C30FEC59AA}" sibTransId="{0E02F266-CAF9-48F5-AFF0-F229D4323F13}"/>
    <dgm:cxn modelId="{BBB30BC9-0874-497E-A7D0-8A6BB8989C74}" srcId="{8F78BAF8-BBC7-47B0-A530-6CE20D40AD2F}" destId="{82C36232-50FE-4FA2-A93E-06AA3ADA31C1}" srcOrd="2" destOrd="0" parTransId="{59475216-B6EA-488E-ADEB-5D95EAA9C13B}" sibTransId="{77AD2BF0-B121-4E93-96C0-3FA0ECC9E4B8}"/>
    <dgm:cxn modelId="{010F28F1-6D00-47CB-A3F5-9853E8A3E0E5}" type="presOf" srcId="{82C36232-50FE-4FA2-A93E-06AA3ADA31C1}" destId="{1F2C0E0C-6E3A-4757-8935-6D45C26AC119}" srcOrd="0" destOrd="0" presId="urn:microsoft.com/office/officeart/2005/8/layout/hProcess7"/>
    <dgm:cxn modelId="{F99FEAF6-5D0C-44BF-9613-375DEFB907C2}" type="presOf" srcId="{8F78BAF8-BBC7-47B0-A530-6CE20D40AD2F}" destId="{98498FE1-6552-44D1-B814-93E170122EBA}" srcOrd="0" destOrd="0" presId="urn:microsoft.com/office/officeart/2005/8/layout/hProcess7"/>
    <dgm:cxn modelId="{693102FE-B790-48C0-9C53-370635C034E7}" type="presOf" srcId="{A924D6FA-AC37-4251-BE8C-3E3F356A276B}" destId="{FBB7A85C-3E3A-4919-BD56-3F383DD875EC}" srcOrd="0" destOrd="0" presId="urn:microsoft.com/office/officeart/2005/8/layout/hProcess7"/>
    <dgm:cxn modelId="{5DAF86A2-3BE4-47E3-9EA8-8C6943F5FDF5}" type="presParOf" srcId="{98498FE1-6552-44D1-B814-93E170122EBA}" destId="{1CEFDCEC-AF47-4B33-AEDF-A6DEC74BB0EA}" srcOrd="0" destOrd="0" presId="urn:microsoft.com/office/officeart/2005/8/layout/hProcess7"/>
    <dgm:cxn modelId="{F5E5420F-ECF1-4FFF-BDA5-D4CDA31E20C4}" type="presParOf" srcId="{1CEFDCEC-AF47-4B33-AEDF-A6DEC74BB0EA}" destId="{3EFB752B-BD0E-4C22-92AB-85425D409CFA}" srcOrd="0" destOrd="0" presId="urn:microsoft.com/office/officeart/2005/8/layout/hProcess7"/>
    <dgm:cxn modelId="{FDE5CB18-2236-4B7F-8C93-C38792567FAC}" type="presParOf" srcId="{1CEFDCEC-AF47-4B33-AEDF-A6DEC74BB0EA}" destId="{801E839D-B339-4195-949D-49D0D94156DA}" srcOrd="1" destOrd="0" presId="urn:microsoft.com/office/officeart/2005/8/layout/hProcess7"/>
    <dgm:cxn modelId="{DE9E6548-1C1F-4BFC-A1FD-C3CAA63432E5}" type="presParOf" srcId="{1CEFDCEC-AF47-4B33-AEDF-A6DEC74BB0EA}" destId="{DE1A256D-74FF-405B-8CAA-8BFFB272986B}" srcOrd="2" destOrd="0" presId="urn:microsoft.com/office/officeart/2005/8/layout/hProcess7"/>
    <dgm:cxn modelId="{78CD8428-F86F-4E05-9940-0EA70AF51C66}" type="presParOf" srcId="{98498FE1-6552-44D1-B814-93E170122EBA}" destId="{451C3C27-14F0-45A1-B368-7A72B49F9473}" srcOrd="1" destOrd="0" presId="urn:microsoft.com/office/officeart/2005/8/layout/hProcess7"/>
    <dgm:cxn modelId="{DB832D36-9B10-4D0C-B45B-5E4FDF50EED6}" type="presParOf" srcId="{98498FE1-6552-44D1-B814-93E170122EBA}" destId="{82151358-6AB6-4FE1-AC46-A0AF694CBA3A}" srcOrd="2" destOrd="0" presId="urn:microsoft.com/office/officeart/2005/8/layout/hProcess7"/>
    <dgm:cxn modelId="{F14E1F9D-810D-49AC-AADF-3519A45BF77F}" type="presParOf" srcId="{82151358-6AB6-4FE1-AC46-A0AF694CBA3A}" destId="{61EF72BC-E54E-46FA-8332-3F6A8087964B}" srcOrd="0" destOrd="0" presId="urn:microsoft.com/office/officeart/2005/8/layout/hProcess7"/>
    <dgm:cxn modelId="{BE61E146-6838-496A-A5F5-E1EF57C018BB}" type="presParOf" srcId="{82151358-6AB6-4FE1-AC46-A0AF694CBA3A}" destId="{8EE669A7-86BD-4B61-9561-1C29F16B1085}" srcOrd="1" destOrd="0" presId="urn:microsoft.com/office/officeart/2005/8/layout/hProcess7"/>
    <dgm:cxn modelId="{D92691F6-D3E4-4E6E-B81B-EDABEF5A417A}" type="presParOf" srcId="{82151358-6AB6-4FE1-AC46-A0AF694CBA3A}" destId="{FD67A5D1-5F23-4F95-B00E-2D751E925FBA}" srcOrd="2" destOrd="0" presId="urn:microsoft.com/office/officeart/2005/8/layout/hProcess7"/>
    <dgm:cxn modelId="{0FB39B27-CCD7-4611-95E1-680C316BBC87}" type="presParOf" srcId="{98498FE1-6552-44D1-B814-93E170122EBA}" destId="{0266DD47-5017-4988-89C8-6BC24DD11E6D}" srcOrd="3" destOrd="0" presId="urn:microsoft.com/office/officeart/2005/8/layout/hProcess7"/>
    <dgm:cxn modelId="{957B9A31-8003-4EE4-B82A-4B6754AB5A3E}" type="presParOf" srcId="{98498FE1-6552-44D1-B814-93E170122EBA}" destId="{BE5D52FD-591B-45FD-A30D-89A4C9036E16}" srcOrd="4" destOrd="0" presId="urn:microsoft.com/office/officeart/2005/8/layout/hProcess7"/>
    <dgm:cxn modelId="{5EA72AB6-03FB-4FD2-A015-B67C337169C5}" type="presParOf" srcId="{BE5D52FD-591B-45FD-A30D-89A4C9036E16}" destId="{673DF3D2-524F-4E38-99F1-C03DE9580530}" srcOrd="0" destOrd="0" presId="urn:microsoft.com/office/officeart/2005/8/layout/hProcess7"/>
    <dgm:cxn modelId="{6D46EAFD-1E31-4A3C-9175-77FC5F4EAA38}" type="presParOf" srcId="{BE5D52FD-591B-45FD-A30D-89A4C9036E16}" destId="{A29D95ED-BD17-4658-BB5C-3B9D5FDCAB3D}" srcOrd="1" destOrd="0" presId="urn:microsoft.com/office/officeart/2005/8/layout/hProcess7"/>
    <dgm:cxn modelId="{F7953D77-37C9-4BD5-B86B-68CBCCE73D7A}" type="presParOf" srcId="{BE5D52FD-591B-45FD-A30D-89A4C9036E16}" destId="{0994ED3A-3DEC-4A79-BE8B-01DCAA1319EF}" srcOrd="2" destOrd="0" presId="urn:microsoft.com/office/officeart/2005/8/layout/hProcess7"/>
    <dgm:cxn modelId="{5A9B0BA0-710B-4D4B-BA85-066DF649495A}" type="presParOf" srcId="{98498FE1-6552-44D1-B814-93E170122EBA}" destId="{DA7B8E07-6837-4A8E-ABEA-96C9172059A0}" srcOrd="5" destOrd="0" presId="urn:microsoft.com/office/officeart/2005/8/layout/hProcess7"/>
    <dgm:cxn modelId="{5DFDD1F3-B92B-4FFA-9435-3DED5D9C3EF4}" type="presParOf" srcId="{98498FE1-6552-44D1-B814-93E170122EBA}" destId="{ABB9923C-8FA0-40BC-9A9E-AD7928FF9972}" srcOrd="6" destOrd="0" presId="urn:microsoft.com/office/officeart/2005/8/layout/hProcess7"/>
    <dgm:cxn modelId="{AAD73973-8EBC-42AE-BFC7-E71CD7CB0898}" type="presParOf" srcId="{ABB9923C-8FA0-40BC-9A9E-AD7928FF9972}" destId="{7FCC4C48-E2FE-42BB-9400-D797CF31EC6B}" srcOrd="0" destOrd="0" presId="urn:microsoft.com/office/officeart/2005/8/layout/hProcess7"/>
    <dgm:cxn modelId="{416E6339-FB17-4DF8-8013-5785A24823E7}" type="presParOf" srcId="{ABB9923C-8FA0-40BC-9A9E-AD7928FF9972}" destId="{64A105CE-3A75-40BB-B17B-105803428BE4}" srcOrd="1" destOrd="0" presId="urn:microsoft.com/office/officeart/2005/8/layout/hProcess7"/>
    <dgm:cxn modelId="{EFF37298-109C-4FB2-81FC-BB4D98C12952}" type="presParOf" srcId="{ABB9923C-8FA0-40BC-9A9E-AD7928FF9972}" destId="{FFA25B26-D708-4107-9A65-AE012B299E7B}" srcOrd="2" destOrd="0" presId="urn:microsoft.com/office/officeart/2005/8/layout/hProcess7"/>
    <dgm:cxn modelId="{362F0E75-72E7-4D56-B31F-DDCF84AC6F43}" type="presParOf" srcId="{98498FE1-6552-44D1-B814-93E170122EBA}" destId="{231A7419-A2E6-45D0-AFA0-04742C867941}" srcOrd="7" destOrd="0" presId="urn:microsoft.com/office/officeart/2005/8/layout/hProcess7"/>
    <dgm:cxn modelId="{4BF4E4C5-0798-47EA-B96A-A7C8AF449A90}" type="presParOf" srcId="{98498FE1-6552-44D1-B814-93E170122EBA}" destId="{7651D8F7-BE89-4073-AA76-A16B7416D930}" srcOrd="8" destOrd="0" presId="urn:microsoft.com/office/officeart/2005/8/layout/hProcess7"/>
    <dgm:cxn modelId="{4DCCD6ED-CF71-4561-B70F-EDA92D6E1349}" type="presParOf" srcId="{7651D8F7-BE89-4073-AA76-A16B7416D930}" destId="{1F2C0E0C-6E3A-4757-8935-6D45C26AC119}" srcOrd="0" destOrd="0" presId="urn:microsoft.com/office/officeart/2005/8/layout/hProcess7"/>
    <dgm:cxn modelId="{8BEB0455-6855-49BD-B313-76F3F72A3931}" type="presParOf" srcId="{7651D8F7-BE89-4073-AA76-A16B7416D930}" destId="{BA9A9CBF-F762-4CFB-84CB-541406CBBDF3}" srcOrd="1" destOrd="0" presId="urn:microsoft.com/office/officeart/2005/8/layout/hProcess7"/>
    <dgm:cxn modelId="{ABD9A1DA-0321-4C67-838D-57222D2CCA0B}" type="presParOf" srcId="{7651D8F7-BE89-4073-AA76-A16B7416D930}" destId="{FBB7A85C-3E3A-4919-BD56-3F383DD875EC}" srcOrd="2" destOrd="0" presId="urn:microsoft.com/office/officeart/2005/8/layout/hProcess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49BFF78-06F6-4561-B034-E439727983C4}" type="doc">
      <dgm:prSet loTypeId="urn:microsoft.com/office/officeart/2005/8/layout/vList2" loCatId="list" qsTypeId="urn:microsoft.com/office/officeart/2005/8/quickstyle/simple1" qsCatId="simple" csTypeId="urn:microsoft.com/office/officeart/2005/8/colors/accent1_2" csCatId="accent1" phldr="1"/>
      <dgm:spPr/>
    </dgm:pt>
    <dgm:pt modelId="{3B2C5835-E251-4D97-B411-1DA8C0F6FCFD}">
      <dgm:prSet phldrT="[Text]" custT="1"/>
      <dgm:spPr/>
      <dgm:t>
        <a:bodyPr/>
        <a:lstStyle/>
        <a:p>
          <a:r>
            <a:rPr lang="en-US" sz="1400" dirty="0"/>
            <a:t>Unique launch sites in the space mission</a:t>
          </a:r>
        </a:p>
      </dgm:t>
    </dgm:pt>
    <dgm:pt modelId="{D9A7F7A2-7EBB-42F5-A090-D73834E5A324}" type="parTrans" cxnId="{1A815867-8B54-47AC-82BA-CAF3DFEEFE20}">
      <dgm:prSet/>
      <dgm:spPr/>
      <dgm:t>
        <a:bodyPr/>
        <a:lstStyle/>
        <a:p>
          <a:endParaRPr lang="en-US"/>
        </a:p>
      </dgm:t>
    </dgm:pt>
    <dgm:pt modelId="{91C88808-C883-4EBF-B465-7639CC9C89C7}" type="sibTrans" cxnId="{1A815867-8B54-47AC-82BA-CAF3DFEEFE20}">
      <dgm:prSet/>
      <dgm:spPr/>
      <dgm:t>
        <a:bodyPr/>
        <a:lstStyle/>
        <a:p>
          <a:endParaRPr lang="en-US"/>
        </a:p>
      </dgm:t>
    </dgm:pt>
    <dgm:pt modelId="{73936B6C-36BF-4ED3-8A49-072837604E50}">
      <dgm:prSet phldrT="[Text]" custT="1"/>
      <dgm:spPr/>
      <dgm:t>
        <a:bodyPr/>
        <a:lstStyle/>
        <a:p>
          <a:r>
            <a:rPr lang="en-US" sz="1400" dirty="0"/>
            <a:t>Launch sites begin with the string 'CCA’</a:t>
          </a:r>
        </a:p>
      </dgm:t>
    </dgm:pt>
    <dgm:pt modelId="{D2852B56-17EA-49B1-8646-0F9D6105CF9F}" type="parTrans" cxnId="{FE0EB732-9524-4AD1-A5BB-2876DD2B8086}">
      <dgm:prSet/>
      <dgm:spPr/>
      <dgm:t>
        <a:bodyPr/>
        <a:lstStyle/>
        <a:p>
          <a:endParaRPr lang="en-US"/>
        </a:p>
      </dgm:t>
    </dgm:pt>
    <dgm:pt modelId="{49E7C654-CF59-456E-8B16-387C017692FB}" type="sibTrans" cxnId="{FE0EB732-9524-4AD1-A5BB-2876DD2B8086}">
      <dgm:prSet/>
      <dgm:spPr/>
      <dgm:t>
        <a:bodyPr/>
        <a:lstStyle/>
        <a:p>
          <a:endParaRPr lang="en-US"/>
        </a:p>
      </dgm:t>
    </dgm:pt>
    <dgm:pt modelId="{554321E2-0908-42B0-9839-677AD7A6C610}">
      <dgm:prSet phldrT="[Text]" custT="1"/>
      <dgm:spPr/>
      <dgm:t>
        <a:bodyPr/>
        <a:lstStyle/>
        <a:p>
          <a:r>
            <a:rPr lang="en-US" sz="1400" dirty="0"/>
            <a:t>Total payload mass carried by boosters CRS</a:t>
          </a:r>
        </a:p>
      </dgm:t>
    </dgm:pt>
    <dgm:pt modelId="{AF9E7E4E-4C37-43A1-9D51-C4449C7E5E73}" type="parTrans" cxnId="{C459FC24-216C-41BA-A493-60C299F37917}">
      <dgm:prSet/>
      <dgm:spPr/>
      <dgm:t>
        <a:bodyPr/>
        <a:lstStyle/>
        <a:p>
          <a:endParaRPr lang="en-US"/>
        </a:p>
      </dgm:t>
    </dgm:pt>
    <dgm:pt modelId="{DEBF79AC-93D9-4CCE-8E12-246D0BA55E2D}" type="sibTrans" cxnId="{C459FC24-216C-41BA-A493-60C299F37917}">
      <dgm:prSet/>
      <dgm:spPr/>
      <dgm:t>
        <a:bodyPr/>
        <a:lstStyle/>
        <a:p>
          <a:endParaRPr lang="en-US"/>
        </a:p>
      </dgm:t>
    </dgm:pt>
    <dgm:pt modelId="{11EFF2CE-20E4-4190-AC37-38252CE52E6D}">
      <dgm:prSet phldrT="[Text]" custT="1"/>
      <dgm:spPr/>
      <dgm:t>
        <a:bodyPr/>
        <a:lstStyle/>
        <a:p>
          <a:r>
            <a:rPr lang="en-US" sz="1400" dirty="0"/>
            <a:t>Average payload mass carried by booster version v1.1</a:t>
          </a:r>
        </a:p>
      </dgm:t>
    </dgm:pt>
    <dgm:pt modelId="{5E23741B-1403-46EB-9B46-242F0E99BA28}" type="parTrans" cxnId="{183CD2C4-2DEC-4A4F-A9A5-D665FC137DD4}">
      <dgm:prSet/>
      <dgm:spPr/>
      <dgm:t>
        <a:bodyPr/>
        <a:lstStyle/>
        <a:p>
          <a:endParaRPr lang="en-US"/>
        </a:p>
      </dgm:t>
    </dgm:pt>
    <dgm:pt modelId="{786ECFCC-660A-4A5B-A7A3-41FB5247D4A9}" type="sibTrans" cxnId="{183CD2C4-2DEC-4A4F-A9A5-D665FC137DD4}">
      <dgm:prSet/>
      <dgm:spPr/>
      <dgm:t>
        <a:bodyPr/>
        <a:lstStyle/>
        <a:p>
          <a:endParaRPr lang="en-US"/>
        </a:p>
      </dgm:t>
    </dgm:pt>
    <dgm:pt modelId="{CA39ABC3-E85D-481E-AAC6-3D4A1E0D4DD3}">
      <dgm:prSet phldrT="[Text]" custT="1"/>
      <dgm:spPr/>
      <dgm:t>
        <a:bodyPr/>
        <a:lstStyle/>
        <a:p>
          <a:r>
            <a:rPr lang="en-US" sz="1400" dirty="0"/>
            <a:t>Date when the first successful landing outcome in ground pad was achieved</a:t>
          </a:r>
        </a:p>
      </dgm:t>
    </dgm:pt>
    <dgm:pt modelId="{E0E091D7-0ABF-4893-8277-CEBF25A15220}" type="parTrans" cxnId="{C8BD4B5A-BC07-4584-A4EB-8864FAE3227E}">
      <dgm:prSet/>
      <dgm:spPr/>
      <dgm:t>
        <a:bodyPr/>
        <a:lstStyle/>
        <a:p>
          <a:endParaRPr lang="en-US"/>
        </a:p>
      </dgm:t>
    </dgm:pt>
    <dgm:pt modelId="{6CA2CD08-D2B6-4D31-A8F1-670C69ACBE04}" type="sibTrans" cxnId="{C8BD4B5A-BC07-4584-A4EB-8864FAE3227E}">
      <dgm:prSet/>
      <dgm:spPr/>
      <dgm:t>
        <a:bodyPr/>
        <a:lstStyle/>
        <a:p>
          <a:endParaRPr lang="en-US"/>
        </a:p>
      </dgm:t>
    </dgm:pt>
    <dgm:pt modelId="{E3342BA7-62EE-4F76-BA69-95031AAE4D51}">
      <dgm:prSet phldrT="[Text]" custT="1"/>
      <dgm:spPr/>
      <dgm:t>
        <a:bodyPr/>
        <a:lstStyle/>
        <a:p>
          <a:r>
            <a:rPr lang="en-US" sz="1400" dirty="0"/>
            <a:t>Names of the boosters which have success in drone ship and have payload mass greater than 4000 but less than 6000</a:t>
          </a:r>
        </a:p>
      </dgm:t>
    </dgm:pt>
    <dgm:pt modelId="{81B961FA-6873-4D8C-B1E4-1C28553982C0}" type="parTrans" cxnId="{99F869CA-BA7F-46C4-8FBE-42AB835E48DE}">
      <dgm:prSet/>
      <dgm:spPr/>
      <dgm:t>
        <a:bodyPr/>
        <a:lstStyle/>
        <a:p>
          <a:endParaRPr lang="en-US"/>
        </a:p>
      </dgm:t>
    </dgm:pt>
    <dgm:pt modelId="{6AB0BD63-6147-4661-A92B-A48CF8A865C9}" type="sibTrans" cxnId="{99F869CA-BA7F-46C4-8FBE-42AB835E48DE}">
      <dgm:prSet/>
      <dgm:spPr/>
      <dgm:t>
        <a:bodyPr/>
        <a:lstStyle/>
        <a:p>
          <a:endParaRPr lang="en-US"/>
        </a:p>
      </dgm:t>
    </dgm:pt>
    <dgm:pt modelId="{802D5E83-FDFD-4011-A6A9-C8998CB2ED80}">
      <dgm:prSet phldrT="[Text]" custT="1"/>
      <dgm:spPr/>
      <dgm:t>
        <a:bodyPr/>
        <a:lstStyle/>
        <a:p>
          <a:r>
            <a:rPr lang="en-US" sz="1500" dirty="0"/>
            <a:t>Names of the booster versions </a:t>
          </a:r>
          <a:r>
            <a:rPr lang="en-US" sz="1400" dirty="0"/>
            <a:t>which</a:t>
          </a:r>
          <a:r>
            <a:rPr lang="en-US" sz="1500" dirty="0"/>
            <a:t> have carried the maximum payload mass</a:t>
          </a:r>
        </a:p>
      </dgm:t>
    </dgm:pt>
    <dgm:pt modelId="{969A09B2-18B5-4E43-9472-F50411AADD64}" type="parTrans" cxnId="{A0B47E85-A50B-4C10-B1E9-C292274FF2DD}">
      <dgm:prSet/>
      <dgm:spPr/>
      <dgm:t>
        <a:bodyPr/>
        <a:lstStyle/>
        <a:p>
          <a:endParaRPr lang="en-US"/>
        </a:p>
      </dgm:t>
    </dgm:pt>
    <dgm:pt modelId="{290ED17A-6371-4FCA-942B-3446D7432B57}" type="sibTrans" cxnId="{A0B47E85-A50B-4C10-B1E9-C292274FF2DD}">
      <dgm:prSet/>
      <dgm:spPr/>
      <dgm:t>
        <a:bodyPr/>
        <a:lstStyle/>
        <a:p>
          <a:endParaRPr lang="en-US"/>
        </a:p>
      </dgm:t>
    </dgm:pt>
    <dgm:pt modelId="{8F2B5F10-5793-4161-8A59-6965D506B93F}">
      <dgm:prSet phldrT="[Text]" custT="1"/>
      <dgm:spPr/>
      <dgm:t>
        <a:bodyPr/>
        <a:lstStyle/>
        <a:p>
          <a:r>
            <a:rPr lang="en-US" sz="1400" dirty="0"/>
            <a:t>Failed landing outcomes in drone ship, their booster versions, and launch site names for in year 2015</a:t>
          </a:r>
        </a:p>
      </dgm:t>
    </dgm:pt>
    <dgm:pt modelId="{60D0F2FA-489E-4BEA-924B-F5133BF7E5A8}" type="parTrans" cxnId="{26A37984-E3A0-4EC3-9A21-E9E6BA1176C0}">
      <dgm:prSet/>
      <dgm:spPr/>
      <dgm:t>
        <a:bodyPr/>
        <a:lstStyle/>
        <a:p>
          <a:endParaRPr lang="en-US"/>
        </a:p>
      </dgm:t>
    </dgm:pt>
    <dgm:pt modelId="{8116B868-3154-4D20-A181-D35C69292AED}" type="sibTrans" cxnId="{26A37984-E3A0-4EC3-9A21-E9E6BA1176C0}">
      <dgm:prSet/>
      <dgm:spPr/>
      <dgm:t>
        <a:bodyPr/>
        <a:lstStyle/>
        <a:p>
          <a:endParaRPr lang="en-US"/>
        </a:p>
      </dgm:t>
    </dgm:pt>
    <dgm:pt modelId="{5CDE8E89-2250-4F7B-8545-9994EC19EB0D}">
      <dgm:prSet phldrT="[Text]" custT="1"/>
      <dgm:spPr/>
      <dgm:t>
        <a:bodyPr/>
        <a:lstStyle/>
        <a:p>
          <a:r>
            <a:rPr lang="en-US" sz="1400" dirty="0"/>
            <a:t>Ranking the count of landing outcomes between the date 2010-06-04 and 2017-03-20 </a:t>
          </a:r>
        </a:p>
      </dgm:t>
    </dgm:pt>
    <dgm:pt modelId="{1CA65606-0926-4A1A-BC75-0DB029D79031}" type="parTrans" cxnId="{9B0AA582-7B14-4D94-A27D-C6BF294FEC56}">
      <dgm:prSet/>
      <dgm:spPr/>
      <dgm:t>
        <a:bodyPr/>
        <a:lstStyle/>
        <a:p>
          <a:endParaRPr lang="en-US"/>
        </a:p>
      </dgm:t>
    </dgm:pt>
    <dgm:pt modelId="{347F1D77-3638-41A1-A06C-7BE38C8F9A01}" type="sibTrans" cxnId="{9B0AA582-7B14-4D94-A27D-C6BF294FEC56}">
      <dgm:prSet/>
      <dgm:spPr/>
      <dgm:t>
        <a:bodyPr/>
        <a:lstStyle/>
        <a:p>
          <a:endParaRPr lang="en-US"/>
        </a:p>
      </dgm:t>
    </dgm:pt>
    <dgm:pt modelId="{4222F7C2-1E81-4F09-9D85-BD56908DCEEE}">
      <dgm:prSet custT="1"/>
      <dgm:spPr/>
      <dgm:t>
        <a:bodyPr/>
        <a:lstStyle/>
        <a:p>
          <a:r>
            <a:rPr lang="en-US" sz="1400" dirty="0"/>
            <a:t>Total number of successful and failure mission outcomes</a:t>
          </a:r>
        </a:p>
      </dgm:t>
    </dgm:pt>
    <dgm:pt modelId="{FE0AD36D-201F-4835-A35E-C49B68DB36F6}" type="parTrans" cxnId="{1DCCBDA0-467D-427D-82BD-A2B5E28BBE9D}">
      <dgm:prSet/>
      <dgm:spPr/>
      <dgm:t>
        <a:bodyPr/>
        <a:lstStyle/>
        <a:p>
          <a:endParaRPr lang="en-US"/>
        </a:p>
      </dgm:t>
    </dgm:pt>
    <dgm:pt modelId="{2B34D48F-67C8-4FCB-A20D-A39A8AFC56C9}" type="sibTrans" cxnId="{1DCCBDA0-467D-427D-82BD-A2B5E28BBE9D}">
      <dgm:prSet/>
      <dgm:spPr/>
      <dgm:t>
        <a:bodyPr/>
        <a:lstStyle/>
        <a:p>
          <a:endParaRPr lang="en-US"/>
        </a:p>
      </dgm:t>
    </dgm:pt>
    <dgm:pt modelId="{7EDF5AFB-0914-4400-86CA-B0532B950518}" type="pres">
      <dgm:prSet presAssocID="{E49BFF78-06F6-4561-B034-E439727983C4}" presName="linear" presStyleCnt="0">
        <dgm:presLayoutVars>
          <dgm:animLvl val="lvl"/>
          <dgm:resizeHandles val="exact"/>
        </dgm:presLayoutVars>
      </dgm:prSet>
      <dgm:spPr/>
    </dgm:pt>
    <dgm:pt modelId="{FC6EB006-019D-435D-B51A-769651B887A5}" type="pres">
      <dgm:prSet presAssocID="{3B2C5835-E251-4D97-B411-1DA8C0F6FCFD}" presName="parentText" presStyleLbl="node1" presStyleIdx="0" presStyleCnt="10">
        <dgm:presLayoutVars>
          <dgm:chMax val="0"/>
          <dgm:bulletEnabled val="1"/>
        </dgm:presLayoutVars>
      </dgm:prSet>
      <dgm:spPr/>
    </dgm:pt>
    <dgm:pt modelId="{1AEFC402-E14F-4E46-BD31-947E9E5FC9C8}" type="pres">
      <dgm:prSet presAssocID="{91C88808-C883-4EBF-B465-7639CC9C89C7}" presName="spacer" presStyleCnt="0"/>
      <dgm:spPr/>
    </dgm:pt>
    <dgm:pt modelId="{E4E871D9-F917-433E-9FF4-E033630EA3A8}" type="pres">
      <dgm:prSet presAssocID="{73936B6C-36BF-4ED3-8A49-072837604E50}" presName="parentText" presStyleLbl="node1" presStyleIdx="1" presStyleCnt="10">
        <dgm:presLayoutVars>
          <dgm:chMax val="0"/>
          <dgm:bulletEnabled val="1"/>
        </dgm:presLayoutVars>
      </dgm:prSet>
      <dgm:spPr/>
    </dgm:pt>
    <dgm:pt modelId="{E8D84AF8-E4E2-447E-AEDB-DC0B9837952B}" type="pres">
      <dgm:prSet presAssocID="{49E7C654-CF59-456E-8B16-387C017692FB}" presName="spacer" presStyleCnt="0"/>
      <dgm:spPr/>
    </dgm:pt>
    <dgm:pt modelId="{319F00C3-6E84-4A47-B1D7-72E8DBADFC3B}" type="pres">
      <dgm:prSet presAssocID="{554321E2-0908-42B0-9839-677AD7A6C610}" presName="parentText" presStyleLbl="node1" presStyleIdx="2" presStyleCnt="10">
        <dgm:presLayoutVars>
          <dgm:chMax val="0"/>
          <dgm:bulletEnabled val="1"/>
        </dgm:presLayoutVars>
      </dgm:prSet>
      <dgm:spPr/>
    </dgm:pt>
    <dgm:pt modelId="{61880153-7F91-4225-9A54-E3301EBC1B6C}" type="pres">
      <dgm:prSet presAssocID="{DEBF79AC-93D9-4CCE-8E12-246D0BA55E2D}" presName="spacer" presStyleCnt="0"/>
      <dgm:spPr/>
    </dgm:pt>
    <dgm:pt modelId="{4544546E-0693-485E-AB81-839F90786FAC}" type="pres">
      <dgm:prSet presAssocID="{11EFF2CE-20E4-4190-AC37-38252CE52E6D}" presName="parentText" presStyleLbl="node1" presStyleIdx="3" presStyleCnt="10">
        <dgm:presLayoutVars>
          <dgm:chMax val="0"/>
          <dgm:bulletEnabled val="1"/>
        </dgm:presLayoutVars>
      </dgm:prSet>
      <dgm:spPr/>
    </dgm:pt>
    <dgm:pt modelId="{882598B1-DD6A-4005-BE8B-27F478141A03}" type="pres">
      <dgm:prSet presAssocID="{786ECFCC-660A-4A5B-A7A3-41FB5247D4A9}" presName="spacer" presStyleCnt="0"/>
      <dgm:spPr/>
    </dgm:pt>
    <dgm:pt modelId="{B869FBEC-5718-4FD5-8623-7F2622A27C05}" type="pres">
      <dgm:prSet presAssocID="{CA39ABC3-E85D-481E-AAC6-3D4A1E0D4DD3}" presName="parentText" presStyleLbl="node1" presStyleIdx="4" presStyleCnt="10">
        <dgm:presLayoutVars>
          <dgm:chMax val="0"/>
          <dgm:bulletEnabled val="1"/>
        </dgm:presLayoutVars>
      </dgm:prSet>
      <dgm:spPr/>
    </dgm:pt>
    <dgm:pt modelId="{188F9913-C625-4146-8275-7E10A66DFE3C}" type="pres">
      <dgm:prSet presAssocID="{6CA2CD08-D2B6-4D31-A8F1-670C69ACBE04}" presName="spacer" presStyleCnt="0"/>
      <dgm:spPr/>
    </dgm:pt>
    <dgm:pt modelId="{110998A6-F050-41C1-BCE4-4BAD5653068F}" type="pres">
      <dgm:prSet presAssocID="{E3342BA7-62EE-4F76-BA69-95031AAE4D51}" presName="parentText" presStyleLbl="node1" presStyleIdx="5" presStyleCnt="10">
        <dgm:presLayoutVars>
          <dgm:chMax val="0"/>
          <dgm:bulletEnabled val="1"/>
        </dgm:presLayoutVars>
      </dgm:prSet>
      <dgm:spPr/>
    </dgm:pt>
    <dgm:pt modelId="{32D6C756-6C55-4EF5-AE3E-B52D8F9A0D16}" type="pres">
      <dgm:prSet presAssocID="{6AB0BD63-6147-4661-A92B-A48CF8A865C9}" presName="spacer" presStyleCnt="0"/>
      <dgm:spPr/>
    </dgm:pt>
    <dgm:pt modelId="{CEE0C8B8-3907-40C3-830B-11AC658D746E}" type="pres">
      <dgm:prSet presAssocID="{4222F7C2-1E81-4F09-9D85-BD56908DCEEE}" presName="parentText" presStyleLbl="node1" presStyleIdx="6" presStyleCnt="10">
        <dgm:presLayoutVars>
          <dgm:chMax val="0"/>
          <dgm:bulletEnabled val="1"/>
        </dgm:presLayoutVars>
      </dgm:prSet>
      <dgm:spPr/>
    </dgm:pt>
    <dgm:pt modelId="{DA889664-D4C7-48CF-8AD1-B3FB5EC031CE}" type="pres">
      <dgm:prSet presAssocID="{2B34D48F-67C8-4FCB-A20D-A39A8AFC56C9}" presName="spacer" presStyleCnt="0"/>
      <dgm:spPr/>
    </dgm:pt>
    <dgm:pt modelId="{5D20CD47-C722-4EB3-9C1A-4525B9D72F8F}" type="pres">
      <dgm:prSet presAssocID="{802D5E83-FDFD-4011-A6A9-C8998CB2ED80}" presName="parentText" presStyleLbl="node1" presStyleIdx="7" presStyleCnt="10">
        <dgm:presLayoutVars>
          <dgm:chMax val="0"/>
          <dgm:bulletEnabled val="1"/>
        </dgm:presLayoutVars>
      </dgm:prSet>
      <dgm:spPr/>
    </dgm:pt>
    <dgm:pt modelId="{785259EB-EB17-4B54-A862-1327FBA7036F}" type="pres">
      <dgm:prSet presAssocID="{290ED17A-6371-4FCA-942B-3446D7432B57}" presName="spacer" presStyleCnt="0"/>
      <dgm:spPr/>
    </dgm:pt>
    <dgm:pt modelId="{C8DE483B-2762-4113-89F0-621DC4426435}" type="pres">
      <dgm:prSet presAssocID="{8F2B5F10-5793-4161-8A59-6965D506B93F}" presName="parentText" presStyleLbl="node1" presStyleIdx="8" presStyleCnt="10">
        <dgm:presLayoutVars>
          <dgm:chMax val="0"/>
          <dgm:bulletEnabled val="1"/>
        </dgm:presLayoutVars>
      </dgm:prSet>
      <dgm:spPr/>
    </dgm:pt>
    <dgm:pt modelId="{C0574D63-3234-4688-8709-4BE15596EC42}" type="pres">
      <dgm:prSet presAssocID="{8116B868-3154-4D20-A181-D35C69292AED}" presName="spacer" presStyleCnt="0"/>
      <dgm:spPr/>
    </dgm:pt>
    <dgm:pt modelId="{DC660046-1525-4091-BBE1-087717BB855E}" type="pres">
      <dgm:prSet presAssocID="{5CDE8E89-2250-4F7B-8545-9994EC19EB0D}" presName="parentText" presStyleLbl="node1" presStyleIdx="9" presStyleCnt="10">
        <dgm:presLayoutVars>
          <dgm:chMax val="0"/>
          <dgm:bulletEnabled val="1"/>
        </dgm:presLayoutVars>
      </dgm:prSet>
      <dgm:spPr/>
    </dgm:pt>
  </dgm:ptLst>
  <dgm:cxnLst>
    <dgm:cxn modelId="{2D2CCA06-DFEB-4247-BD8C-9EF5959AD728}" type="presOf" srcId="{73936B6C-36BF-4ED3-8A49-072837604E50}" destId="{E4E871D9-F917-433E-9FF4-E033630EA3A8}" srcOrd="0" destOrd="0" presId="urn:microsoft.com/office/officeart/2005/8/layout/vList2"/>
    <dgm:cxn modelId="{C459FC24-216C-41BA-A493-60C299F37917}" srcId="{E49BFF78-06F6-4561-B034-E439727983C4}" destId="{554321E2-0908-42B0-9839-677AD7A6C610}" srcOrd="2" destOrd="0" parTransId="{AF9E7E4E-4C37-43A1-9D51-C4449C7E5E73}" sibTransId="{DEBF79AC-93D9-4CCE-8E12-246D0BA55E2D}"/>
    <dgm:cxn modelId="{FE0EB732-9524-4AD1-A5BB-2876DD2B8086}" srcId="{E49BFF78-06F6-4561-B034-E439727983C4}" destId="{73936B6C-36BF-4ED3-8A49-072837604E50}" srcOrd="1" destOrd="0" parTransId="{D2852B56-17EA-49B1-8646-0F9D6105CF9F}" sibTransId="{49E7C654-CF59-456E-8B16-387C017692FB}"/>
    <dgm:cxn modelId="{D6CF4738-3F20-41EA-845F-FE1E0777B9ED}" type="presOf" srcId="{11EFF2CE-20E4-4190-AC37-38252CE52E6D}" destId="{4544546E-0693-485E-AB81-839F90786FAC}" srcOrd="0" destOrd="0" presId="urn:microsoft.com/office/officeart/2005/8/layout/vList2"/>
    <dgm:cxn modelId="{5F46A242-B476-4569-92DA-855FF5C04C7B}" type="presOf" srcId="{E3342BA7-62EE-4F76-BA69-95031AAE4D51}" destId="{110998A6-F050-41C1-BCE4-4BAD5653068F}" srcOrd="0" destOrd="0" presId="urn:microsoft.com/office/officeart/2005/8/layout/vList2"/>
    <dgm:cxn modelId="{FC76F863-31F6-468D-A8EB-ED815ADB67A7}" type="presOf" srcId="{5CDE8E89-2250-4F7B-8545-9994EC19EB0D}" destId="{DC660046-1525-4091-BBE1-087717BB855E}" srcOrd="0" destOrd="0" presId="urn:microsoft.com/office/officeart/2005/8/layout/vList2"/>
    <dgm:cxn modelId="{F560C765-7243-4A56-9A2B-8B2B50EDFF4B}" type="presOf" srcId="{8F2B5F10-5793-4161-8A59-6965D506B93F}" destId="{C8DE483B-2762-4113-89F0-621DC4426435}" srcOrd="0" destOrd="0" presId="urn:microsoft.com/office/officeart/2005/8/layout/vList2"/>
    <dgm:cxn modelId="{1A815867-8B54-47AC-82BA-CAF3DFEEFE20}" srcId="{E49BFF78-06F6-4561-B034-E439727983C4}" destId="{3B2C5835-E251-4D97-B411-1DA8C0F6FCFD}" srcOrd="0" destOrd="0" parTransId="{D9A7F7A2-7EBB-42F5-A090-D73834E5A324}" sibTransId="{91C88808-C883-4EBF-B465-7639CC9C89C7}"/>
    <dgm:cxn modelId="{F1043172-FAD3-4019-A15A-B5B91F6DB880}" type="presOf" srcId="{3B2C5835-E251-4D97-B411-1DA8C0F6FCFD}" destId="{FC6EB006-019D-435D-B51A-769651B887A5}" srcOrd="0" destOrd="0" presId="urn:microsoft.com/office/officeart/2005/8/layout/vList2"/>
    <dgm:cxn modelId="{ED518959-A494-4536-A858-977829649BA1}" type="presOf" srcId="{E49BFF78-06F6-4561-B034-E439727983C4}" destId="{7EDF5AFB-0914-4400-86CA-B0532B950518}" srcOrd="0" destOrd="0" presId="urn:microsoft.com/office/officeart/2005/8/layout/vList2"/>
    <dgm:cxn modelId="{C8BD4B5A-BC07-4584-A4EB-8864FAE3227E}" srcId="{E49BFF78-06F6-4561-B034-E439727983C4}" destId="{CA39ABC3-E85D-481E-AAC6-3D4A1E0D4DD3}" srcOrd="4" destOrd="0" parTransId="{E0E091D7-0ABF-4893-8277-CEBF25A15220}" sibTransId="{6CA2CD08-D2B6-4D31-A8F1-670C69ACBE04}"/>
    <dgm:cxn modelId="{9B0AA582-7B14-4D94-A27D-C6BF294FEC56}" srcId="{E49BFF78-06F6-4561-B034-E439727983C4}" destId="{5CDE8E89-2250-4F7B-8545-9994EC19EB0D}" srcOrd="9" destOrd="0" parTransId="{1CA65606-0926-4A1A-BC75-0DB029D79031}" sibTransId="{347F1D77-3638-41A1-A06C-7BE38C8F9A01}"/>
    <dgm:cxn modelId="{26A37984-E3A0-4EC3-9A21-E9E6BA1176C0}" srcId="{E49BFF78-06F6-4561-B034-E439727983C4}" destId="{8F2B5F10-5793-4161-8A59-6965D506B93F}" srcOrd="8" destOrd="0" parTransId="{60D0F2FA-489E-4BEA-924B-F5133BF7E5A8}" sibTransId="{8116B868-3154-4D20-A181-D35C69292AED}"/>
    <dgm:cxn modelId="{A0B47E85-A50B-4C10-B1E9-C292274FF2DD}" srcId="{E49BFF78-06F6-4561-B034-E439727983C4}" destId="{802D5E83-FDFD-4011-A6A9-C8998CB2ED80}" srcOrd="7" destOrd="0" parTransId="{969A09B2-18B5-4E43-9472-F50411AADD64}" sibTransId="{290ED17A-6371-4FCA-942B-3446D7432B57}"/>
    <dgm:cxn modelId="{9B55019B-98D1-4245-9236-E08B11146A29}" type="presOf" srcId="{4222F7C2-1E81-4F09-9D85-BD56908DCEEE}" destId="{CEE0C8B8-3907-40C3-830B-11AC658D746E}" srcOrd="0" destOrd="0" presId="urn:microsoft.com/office/officeart/2005/8/layout/vList2"/>
    <dgm:cxn modelId="{1DCCBDA0-467D-427D-82BD-A2B5E28BBE9D}" srcId="{E49BFF78-06F6-4561-B034-E439727983C4}" destId="{4222F7C2-1E81-4F09-9D85-BD56908DCEEE}" srcOrd="6" destOrd="0" parTransId="{FE0AD36D-201F-4835-A35E-C49B68DB36F6}" sibTransId="{2B34D48F-67C8-4FCB-A20D-A39A8AFC56C9}"/>
    <dgm:cxn modelId="{2882C6B9-EE0B-465E-8859-48D3F3B2B6FD}" type="presOf" srcId="{802D5E83-FDFD-4011-A6A9-C8998CB2ED80}" destId="{5D20CD47-C722-4EB3-9C1A-4525B9D72F8F}" srcOrd="0" destOrd="0" presId="urn:microsoft.com/office/officeart/2005/8/layout/vList2"/>
    <dgm:cxn modelId="{183CD2C4-2DEC-4A4F-A9A5-D665FC137DD4}" srcId="{E49BFF78-06F6-4561-B034-E439727983C4}" destId="{11EFF2CE-20E4-4190-AC37-38252CE52E6D}" srcOrd="3" destOrd="0" parTransId="{5E23741B-1403-46EB-9B46-242F0E99BA28}" sibTransId="{786ECFCC-660A-4A5B-A7A3-41FB5247D4A9}"/>
    <dgm:cxn modelId="{99F869CA-BA7F-46C4-8FBE-42AB835E48DE}" srcId="{E49BFF78-06F6-4561-B034-E439727983C4}" destId="{E3342BA7-62EE-4F76-BA69-95031AAE4D51}" srcOrd="5" destOrd="0" parTransId="{81B961FA-6873-4D8C-B1E4-1C28553982C0}" sibTransId="{6AB0BD63-6147-4661-A92B-A48CF8A865C9}"/>
    <dgm:cxn modelId="{10F589D6-E165-44C6-A37A-03517ECFF704}" type="presOf" srcId="{554321E2-0908-42B0-9839-677AD7A6C610}" destId="{319F00C3-6E84-4A47-B1D7-72E8DBADFC3B}" srcOrd="0" destOrd="0" presId="urn:microsoft.com/office/officeart/2005/8/layout/vList2"/>
    <dgm:cxn modelId="{409186F5-688B-4E78-99FC-D76D35F6121E}" type="presOf" srcId="{CA39ABC3-E85D-481E-AAC6-3D4A1E0D4DD3}" destId="{B869FBEC-5718-4FD5-8623-7F2622A27C05}" srcOrd="0" destOrd="0" presId="urn:microsoft.com/office/officeart/2005/8/layout/vList2"/>
    <dgm:cxn modelId="{36E137F0-A90E-4E5E-8958-70A9C36F2058}" type="presParOf" srcId="{7EDF5AFB-0914-4400-86CA-B0532B950518}" destId="{FC6EB006-019D-435D-B51A-769651B887A5}" srcOrd="0" destOrd="0" presId="urn:microsoft.com/office/officeart/2005/8/layout/vList2"/>
    <dgm:cxn modelId="{05798FE8-108E-4D32-8D5B-25C45321B2EE}" type="presParOf" srcId="{7EDF5AFB-0914-4400-86CA-B0532B950518}" destId="{1AEFC402-E14F-4E46-BD31-947E9E5FC9C8}" srcOrd="1" destOrd="0" presId="urn:microsoft.com/office/officeart/2005/8/layout/vList2"/>
    <dgm:cxn modelId="{6EB4BC31-326C-4413-97FC-C41B3D46A947}" type="presParOf" srcId="{7EDF5AFB-0914-4400-86CA-B0532B950518}" destId="{E4E871D9-F917-433E-9FF4-E033630EA3A8}" srcOrd="2" destOrd="0" presId="urn:microsoft.com/office/officeart/2005/8/layout/vList2"/>
    <dgm:cxn modelId="{D85A87E2-2550-4EB8-9F29-663D8C4AE879}" type="presParOf" srcId="{7EDF5AFB-0914-4400-86CA-B0532B950518}" destId="{E8D84AF8-E4E2-447E-AEDB-DC0B9837952B}" srcOrd="3" destOrd="0" presId="urn:microsoft.com/office/officeart/2005/8/layout/vList2"/>
    <dgm:cxn modelId="{1B931BAF-1EC9-4673-80F7-4D6618B1A16C}" type="presParOf" srcId="{7EDF5AFB-0914-4400-86CA-B0532B950518}" destId="{319F00C3-6E84-4A47-B1D7-72E8DBADFC3B}" srcOrd="4" destOrd="0" presId="urn:microsoft.com/office/officeart/2005/8/layout/vList2"/>
    <dgm:cxn modelId="{DF23E706-9384-4668-9482-A5F711568883}" type="presParOf" srcId="{7EDF5AFB-0914-4400-86CA-B0532B950518}" destId="{61880153-7F91-4225-9A54-E3301EBC1B6C}" srcOrd="5" destOrd="0" presId="urn:microsoft.com/office/officeart/2005/8/layout/vList2"/>
    <dgm:cxn modelId="{CBB4A601-AC7D-4056-B467-877CEDB40595}" type="presParOf" srcId="{7EDF5AFB-0914-4400-86CA-B0532B950518}" destId="{4544546E-0693-485E-AB81-839F90786FAC}" srcOrd="6" destOrd="0" presId="urn:microsoft.com/office/officeart/2005/8/layout/vList2"/>
    <dgm:cxn modelId="{5D570B43-C606-435B-8BC1-A8A02A2FC20E}" type="presParOf" srcId="{7EDF5AFB-0914-4400-86CA-B0532B950518}" destId="{882598B1-DD6A-4005-BE8B-27F478141A03}" srcOrd="7" destOrd="0" presId="urn:microsoft.com/office/officeart/2005/8/layout/vList2"/>
    <dgm:cxn modelId="{5863915F-31EA-4AE8-B530-36568D39A916}" type="presParOf" srcId="{7EDF5AFB-0914-4400-86CA-B0532B950518}" destId="{B869FBEC-5718-4FD5-8623-7F2622A27C05}" srcOrd="8" destOrd="0" presId="urn:microsoft.com/office/officeart/2005/8/layout/vList2"/>
    <dgm:cxn modelId="{62A741B9-768D-4A10-A011-402C453B03F9}" type="presParOf" srcId="{7EDF5AFB-0914-4400-86CA-B0532B950518}" destId="{188F9913-C625-4146-8275-7E10A66DFE3C}" srcOrd="9" destOrd="0" presId="urn:microsoft.com/office/officeart/2005/8/layout/vList2"/>
    <dgm:cxn modelId="{B9CB0CE3-6CBE-4FE3-BBA2-A2F44E36353B}" type="presParOf" srcId="{7EDF5AFB-0914-4400-86CA-B0532B950518}" destId="{110998A6-F050-41C1-BCE4-4BAD5653068F}" srcOrd="10" destOrd="0" presId="urn:microsoft.com/office/officeart/2005/8/layout/vList2"/>
    <dgm:cxn modelId="{9A5AE0BF-58CD-4CC9-AFCC-342BA5566EEE}" type="presParOf" srcId="{7EDF5AFB-0914-4400-86CA-B0532B950518}" destId="{32D6C756-6C55-4EF5-AE3E-B52D8F9A0D16}" srcOrd="11" destOrd="0" presId="urn:microsoft.com/office/officeart/2005/8/layout/vList2"/>
    <dgm:cxn modelId="{8487C329-6AC8-480D-969A-94600235D2B6}" type="presParOf" srcId="{7EDF5AFB-0914-4400-86CA-B0532B950518}" destId="{CEE0C8B8-3907-40C3-830B-11AC658D746E}" srcOrd="12" destOrd="0" presId="urn:microsoft.com/office/officeart/2005/8/layout/vList2"/>
    <dgm:cxn modelId="{8B601927-FD53-4E63-AB0B-56BF8AD24069}" type="presParOf" srcId="{7EDF5AFB-0914-4400-86CA-B0532B950518}" destId="{DA889664-D4C7-48CF-8AD1-B3FB5EC031CE}" srcOrd="13" destOrd="0" presId="urn:microsoft.com/office/officeart/2005/8/layout/vList2"/>
    <dgm:cxn modelId="{F9E5B7E0-BD09-4A3C-81DC-E00A0BDBA2B4}" type="presParOf" srcId="{7EDF5AFB-0914-4400-86CA-B0532B950518}" destId="{5D20CD47-C722-4EB3-9C1A-4525B9D72F8F}" srcOrd="14" destOrd="0" presId="urn:microsoft.com/office/officeart/2005/8/layout/vList2"/>
    <dgm:cxn modelId="{7CBF6106-4761-4CCF-BB74-0D10E6F03EF8}" type="presParOf" srcId="{7EDF5AFB-0914-4400-86CA-B0532B950518}" destId="{785259EB-EB17-4B54-A862-1327FBA7036F}" srcOrd="15" destOrd="0" presId="urn:microsoft.com/office/officeart/2005/8/layout/vList2"/>
    <dgm:cxn modelId="{A7DB85EF-C98D-462A-8012-92511F6C9B70}" type="presParOf" srcId="{7EDF5AFB-0914-4400-86CA-B0532B950518}" destId="{C8DE483B-2762-4113-89F0-621DC4426435}" srcOrd="16" destOrd="0" presId="urn:microsoft.com/office/officeart/2005/8/layout/vList2"/>
    <dgm:cxn modelId="{A4E7C971-9291-4362-9DA0-B542F566DD25}" type="presParOf" srcId="{7EDF5AFB-0914-4400-86CA-B0532B950518}" destId="{C0574D63-3234-4688-8709-4BE15596EC42}" srcOrd="17" destOrd="0" presId="urn:microsoft.com/office/officeart/2005/8/layout/vList2"/>
    <dgm:cxn modelId="{38D8F7B0-0F1D-4B61-BD75-A6C0096C7710}" type="presParOf" srcId="{7EDF5AFB-0914-4400-86CA-B0532B950518}" destId="{DC660046-1525-4091-BBE1-087717BB855E}" srcOrd="1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4364E7C-656B-4DEF-BCFA-E6951F973E0C}"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175E0CD9-339B-4768-9564-7860C0300D7C}">
      <dgm:prSet phldrT="[Text]"/>
      <dgm:spPr/>
      <dgm:t>
        <a:bodyPr/>
        <a:lstStyle/>
        <a:p>
          <a:r>
            <a:rPr lang="en-US" dirty="0"/>
            <a:t>Dashboard</a:t>
          </a:r>
        </a:p>
      </dgm:t>
    </dgm:pt>
    <dgm:pt modelId="{C8330B79-D7FA-496D-BFEF-265CC9F5AA34}" type="parTrans" cxnId="{2D69786A-C8CD-4745-950F-1C5BD882D7B0}">
      <dgm:prSet/>
      <dgm:spPr/>
      <dgm:t>
        <a:bodyPr/>
        <a:lstStyle/>
        <a:p>
          <a:endParaRPr lang="en-US"/>
        </a:p>
      </dgm:t>
    </dgm:pt>
    <dgm:pt modelId="{9E5B5E82-5C76-4872-A2A1-AC69F711B902}" type="sibTrans" cxnId="{2D69786A-C8CD-4745-950F-1C5BD882D7B0}">
      <dgm:prSet/>
      <dgm:spPr/>
      <dgm:t>
        <a:bodyPr/>
        <a:lstStyle/>
        <a:p>
          <a:endParaRPr lang="en-US"/>
        </a:p>
      </dgm:t>
    </dgm:pt>
    <dgm:pt modelId="{E0A03943-D964-4277-8FA4-B143EA8BB677}">
      <dgm:prSet phldrT="[Text]"/>
      <dgm:spPr/>
      <dgm:t>
        <a:bodyPr/>
        <a:lstStyle/>
        <a:p>
          <a:r>
            <a:rPr lang="en-US" dirty="0"/>
            <a:t>Pie chart</a:t>
          </a:r>
        </a:p>
      </dgm:t>
    </dgm:pt>
    <dgm:pt modelId="{4357D385-9735-46A4-981D-F8581BBB98BA}" type="parTrans" cxnId="{F3FB04B8-E8F8-4C62-A38F-FBCFFF110A25}">
      <dgm:prSet/>
      <dgm:spPr/>
      <dgm:t>
        <a:bodyPr/>
        <a:lstStyle/>
        <a:p>
          <a:endParaRPr lang="en-US"/>
        </a:p>
      </dgm:t>
    </dgm:pt>
    <dgm:pt modelId="{BC5CA03C-D4E3-4513-B66C-F5C7A3802FA5}" type="sibTrans" cxnId="{F3FB04B8-E8F8-4C62-A38F-FBCFFF110A25}">
      <dgm:prSet/>
      <dgm:spPr/>
      <dgm:t>
        <a:bodyPr/>
        <a:lstStyle/>
        <a:p>
          <a:endParaRPr lang="en-US"/>
        </a:p>
      </dgm:t>
    </dgm:pt>
    <dgm:pt modelId="{FAF67ECF-61AF-43C5-B342-090653F8A56D}">
      <dgm:prSet phldrT="[Text]"/>
      <dgm:spPr/>
      <dgm:t>
        <a:bodyPr/>
        <a:lstStyle/>
        <a:p>
          <a:r>
            <a:rPr lang="en-US" dirty="0"/>
            <a:t>Scatter chart</a:t>
          </a:r>
        </a:p>
      </dgm:t>
    </dgm:pt>
    <dgm:pt modelId="{707C8670-8CFD-48BD-8D53-F15CE0F46C15}" type="parTrans" cxnId="{5302D27B-82B9-49D4-BE4A-58731097559F}">
      <dgm:prSet/>
      <dgm:spPr/>
      <dgm:t>
        <a:bodyPr/>
        <a:lstStyle/>
        <a:p>
          <a:endParaRPr lang="en-US"/>
        </a:p>
      </dgm:t>
    </dgm:pt>
    <dgm:pt modelId="{CF420A34-3BFC-48FA-9268-CDC13AFBED32}" type="sibTrans" cxnId="{5302D27B-82B9-49D4-BE4A-58731097559F}">
      <dgm:prSet/>
      <dgm:spPr/>
      <dgm:t>
        <a:bodyPr/>
        <a:lstStyle/>
        <a:p>
          <a:endParaRPr lang="en-US"/>
        </a:p>
      </dgm:t>
    </dgm:pt>
    <dgm:pt modelId="{A79F2E21-7E57-4556-A493-1540834D7461}" type="pres">
      <dgm:prSet presAssocID="{24364E7C-656B-4DEF-BCFA-E6951F973E0C}" presName="hierChild1" presStyleCnt="0">
        <dgm:presLayoutVars>
          <dgm:orgChart val="1"/>
          <dgm:chPref val="1"/>
          <dgm:dir/>
          <dgm:animOne val="branch"/>
          <dgm:animLvl val="lvl"/>
          <dgm:resizeHandles/>
        </dgm:presLayoutVars>
      </dgm:prSet>
      <dgm:spPr/>
    </dgm:pt>
    <dgm:pt modelId="{6D0C93B4-04D1-4983-85B0-C2C1FF033682}" type="pres">
      <dgm:prSet presAssocID="{175E0CD9-339B-4768-9564-7860C0300D7C}" presName="hierRoot1" presStyleCnt="0">
        <dgm:presLayoutVars>
          <dgm:hierBranch val="init"/>
        </dgm:presLayoutVars>
      </dgm:prSet>
      <dgm:spPr/>
    </dgm:pt>
    <dgm:pt modelId="{AAD5D8EB-C372-4824-BA6A-F4F9FF16E1DF}" type="pres">
      <dgm:prSet presAssocID="{175E0CD9-339B-4768-9564-7860C0300D7C}" presName="rootComposite1" presStyleCnt="0"/>
      <dgm:spPr/>
    </dgm:pt>
    <dgm:pt modelId="{B1352628-0A5E-4583-BCE9-A94BCF96658E}" type="pres">
      <dgm:prSet presAssocID="{175E0CD9-339B-4768-9564-7860C0300D7C}" presName="rootText1" presStyleLbl="node0" presStyleIdx="0" presStyleCnt="1">
        <dgm:presLayoutVars>
          <dgm:chPref val="3"/>
        </dgm:presLayoutVars>
      </dgm:prSet>
      <dgm:spPr/>
    </dgm:pt>
    <dgm:pt modelId="{FD7A0844-FA36-4F84-B4C4-0D496DBB7598}" type="pres">
      <dgm:prSet presAssocID="{175E0CD9-339B-4768-9564-7860C0300D7C}" presName="rootConnector1" presStyleLbl="node1" presStyleIdx="0" presStyleCnt="0"/>
      <dgm:spPr/>
    </dgm:pt>
    <dgm:pt modelId="{8D50C8C6-C036-479A-9E1B-85167F24E39B}" type="pres">
      <dgm:prSet presAssocID="{175E0CD9-339B-4768-9564-7860C0300D7C}" presName="hierChild2" presStyleCnt="0"/>
      <dgm:spPr/>
    </dgm:pt>
    <dgm:pt modelId="{B35855B6-B9E6-417C-8E16-6F0ADD670759}" type="pres">
      <dgm:prSet presAssocID="{4357D385-9735-46A4-981D-F8581BBB98BA}" presName="Name37" presStyleLbl="parChTrans1D2" presStyleIdx="0" presStyleCnt="2"/>
      <dgm:spPr/>
    </dgm:pt>
    <dgm:pt modelId="{FF1B99CC-521A-4144-BBE9-092BA5BF9303}" type="pres">
      <dgm:prSet presAssocID="{E0A03943-D964-4277-8FA4-B143EA8BB677}" presName="hierRoot2" presStyleCnt="0">
        <dgm:presLayoutVars>
          <dgm:hierBranch val="init"/>
        </dgm:presLayoutVars>
      </dgm:prSet>
      <dgm:spPr/>
    </dgm:pt>
    <dgm:pt modelId="{945EDD7D-F7A9-4453-9FE8-B8CE951FAEF9}" type="pres">
      <dgm:prSet presAssocID="{E0A03943-D964-4277-8FA4-B143EA8BB677}" presName="rootComposite" presStyleCnt="0"/>
      <dgm:spPr/>
    </dgm:pt>
    <dgm:pt modelId="{3EC2684E-A7A6-4902-8A34-7AC227E7D5CE}" type="pres">
      <dgm:prSet presAssocID="{E0A03943-D964-4277-8FA4-B143EA8BB677}" presName="rootText" presStyleLbl="node2" presStyleIdx="0" presStyleCnt="2" custLinFactNeighborX="-84166" custLinFactNeighborY="64">
        <dgm:presLayoutVars>
          <dgm:chPref val="3"/>
        </dgm:presLayoutVars>
      </dgm:prSet>
      <dgm:spPr/>
    </dgm:pt>
    <dgm:pt modelId="{C3C598E0-745C-407D-A05C-754DD679E71F}" type="pres">
      <dgm:prSet presAssocID="{E0A03943-D964-4277-8FA4-B143EA8BB677}" presName="rootConnector" presStyleLbl="node2" presStyleIdx="0" presStyleCnt="2"/>
      <dgm:spPr/>
    </dgm:pt>
    <dgm:pt modelId="{D773CDF2-0853-4233-A637-5F105536699A}" type="pres">
      <dgm:prSet presAssocID="{E0A03943-D964-4277-8FA4-B143EA8BB677}" presName="hierChild4" presStyleCnt="0"/>
      <dgm:spPr/>
    </dgm:pt>
    <dgm:pt modelId="{7CEB7A19-483F-439D-B1EE-7B22393E7132}" type="pres">
      <dgm:prSet presAssocID="{E0A03943-D964-4277-8FA4-B143EA8BB677}" presName="hierChild5" presStyleCnt="0"/>
      <dgm:spPr/>
    </dgm:pt>
    <dgm:pt modelId="{2A1C67E5-7B3E-4B00-B539-D29B889081F8}" type="pres">
      <dgm:prSet presAssocID="{707C8670-8CFD-48BD-8D53-F15CE0F46C15}" presName="Name37" presStyleLbl="parChTrans1D2" presStyleIdx="1" presStyleCnt="2"/>
      <dgm:spPr/>
    </dgm:pt>
    <dgm:pt modelId="{3115F091-F768-4D2A-BAD4-912307747B73}" type="pres">
      <dgm:prSet presAssocID="{FAF67ECF-61AF-43C5-B342-090653F8A56D}" presName="hierRoot2" presStyleCnt="0">
        <dgm:presLayoutVars>
          <dgm:hierBranch val="init"/>
        </dgm:presLayoutVars>
      </dgm:prSet>
      <dgm:spPr/>
    </dgm:pt>
    <dgm:pt modelId="{34752506-CE20-4EDF-9D10-DDC365C740DB}" type="pres">
      <dgm:prSet presAssocID="{FAF67ECF-61AF-43C5-B342-090653F8A56D}" presName="rootComposite" presStyleCnt="0"/>
      <dgm:spPr/>
    </dgm:pt>
    <dgm:pt modelId="{26FCD7ED-0E00-4498-BE8A-F9DCEB0A5A86}" type="pres">
      <dgm:prSet presAssocID="{FAF67ECF-61AF-43C5-B342-090653F8A56D}" presName="rootText" presStyleLbl="node2" presStyleIdx="1" presStyleCnt="2" custLinFactNeighborX="88689" custLinFactNeighborY="64">
        <dgm:presLayoutVars>
          <dgm:chPref val="3"/>
        </dgm:presLayoutVars>
      </dgm:prSet>
      <dgm:spPr/>
    </dgm:pt>
    <dgm:pt modelId="{094CC018-3574-4123-A744-1E0687B02858}" type="pres">
      <dgm:prSet presAssocID="{FAF67ECF-61AF-43C5-B342-090653F8A56D}" presName="rootConnector" presStyleLbl="node2" presStyleIdx="1" presStyleCnt="2"/>
      <dgm:spPr/>
    </dgm:pt>
    <dgm:pt modelId="{253EA3C9-0E02-473B-A565-D80E58D2C478}" type="pres">
      <dgm:prSet presAssocID="{FAF67ECF-61AF-43C5-B342-090653F8A56D}" presName="hierChild4" presStyleCnt="0"/>
      <dgm:spPr/>
    </dgm:pt>
    <dgm:pt modelId="{82B0B6E1-69F7-46A7-A14C-3B61056807A0}" type="pres">
      <dgm:prSet presAssocID="{FAF67ECF-61AF-43C5-B342-090653F8A56D}" presName="hierChild5" presStyleCnt="0"/>
      <dgm:spPr/>
    </dgm:pt>
    <dgm:pt modelId="{2D8BC321-0A19-4170-B315-07466F58DE11}" type="pres">
      <dgm:prSet presAssocID="{175E0CD9-339B-4768-9564-7860C0300D7C}" presName="hierChild3" presStyleCnt="0"/>
      <dgm:spPr/>
    </dgm:pt>
  </dgm:ptLst>
  <dgm:cxnLst>
    <dgm:cxn modelId="{EB96C61E-F4F1-4489-B623-A7678271A9AC}" type="presOf" srcId="{24364E7C-656B-4DEF-BCFA-E6951F973E0C}" destId="{A79F2E21-7E57-4556-A493-1540834D7461}" srcOrd="0" destOrd="0" presId="urn:microsoft.com/office/officeart/2005/8/layout/orgChart1"/>
    <dgm:cxn modelId="{8349332A-4A90-4570-9A84-4162EF1E9CE5}" type="presOf" srcId="{FAF67ECF-61AF-43C5-B342-090653F8A56D}" destId="{094CC018-3574-4123-A744-1E0687B02858}" srcOrd="1" destOrd="0" presId="urn:microsoft.com/office/officeart/2005/8/layout/orgChart1"/>
    <dgm:cxn modelId="{2D69786A-C8CD-4745-950F-1C5BD882D7B0}" srcId="{24364E7C-656B-4DEF-BCFA-E6951F973E0C}" destId="{175E0CD9-339B-4768-9564-7860C0300D7C}" srcOrd="0" destOrd="0" parTransId="{C8330B79-D7FA-496D-BFEF-265CC9F5AA34}" sibTransId="{9E5B5E82-5C76-4872-A2A1-AC69F711B902}"/>
    <dgm:cxn modelId="{74EB0351-8B34-4ACF-A209-7C698EFD8F8E}" type="presOf" srcId="{FAF67ECF-61AF-43C5-B342-090653F8A56D}" destId="{26FCD7ED-0E00-4498-BE8A-F9DCEB0A5A86}" srcOrd="0" destOrd="0" presId="urn:microsoft.com/office/officeart/2005/8/layout/orgChart1"/>
    <dgm:cxn modelId="{5302D27B-82B9-49D4-BE4A-58731097559F}" srcId="{175E0CD9-339B-4768-9564-7860C0300D7C}" destId="{FAF67ECF-61AF-43C5-B342-090653F8A56D}" srcOrd="1" destOrd="0" parTransId="{707C8670-8CFD-48BD-8D53-F15CE0F46C15}" sibTransId="{CF420A34-3BFC-48FA-9268-CDC13AFBED32}"/>
    <dgm:cxn modelId="{C007E488-A474-414C-8C2F-85B1FC7444DC}" type="presOf" srcId="{E0A03943-D964-4277-8FA4-B143EA8BB677}" destId="{3EC2684E-A7A6-4902-8A34-7AC227E7D5CE}" srcOrd="0" destOrd="0" presId="urn:microsoft.com/office/officeart/2005/8/layout/orgChart1"/>
    <dgm:cxn modelId="{4DC0138A-F0A5-4A5B-A271-16D55D3E9673}" type="presOf" srcId="{175E0CD9-339B-4768-9564-7860C0300D7C}" destId="{FD7A0844-FA36-4F84-B4C4-0D496DBB7598}" srcOrd="1" destOrd="0" presId="urn:microsoft.com/office/officeart/2005/8/layout/orgChart1"/>
    <dgm:cxn modelId="{F3FB04B8-E8F8-4C62-A38F-FBCFFF110A25}" srcId="{175E0CD9-339B-4768-9564-7860C0300D7C}" destId="{E0A03943-D964-4277-8FA4-B143EA8BB677}" srcOrd="0" destOrd="0" parTransId="{4357D385-9735-46A4-981D-F8581BBB98BA}" sibTransId="{BC5CA03C-D4E3-4513-B66C-F5C7A3802FA5}"/>
    <dgm:cxn modelId="{7A95B3BE-D594-4F9C-B54A-549F7E5F3BBA}" type="presOf" srcId="{175E0CD9-339B-4768-9564-7860C0300D7C}" destId="{B1352628-0A5E-4583-BCE9-A94BCF96658E}" srcOrd="0" destOrd="0" presId="urn:microsoft.com/office/officeart/2005/8/layout/orgChart1"/>
    <dgm:cxn modelId="{619A39D7-9BF3-44B0-B591-F7CF653AD02B}" type="presOf" srcId="{4357D385-9735-46A4-981D-F8581BBB98BA}" destId="{B35855B6-B9E6-417C-8E16-6F0ADD670759}" srcOrd="0" destOrd="0" presId="urn:microsoft.com/office/officeart/2005/8/layout/orgChart1"/>
    <dgm:cxn modelId="{4C6B4BF5-C449-4AE5-A024-6F8C2DC63432}" type="presOf" srcId="{707C8670-8CFD-48BD-8D53-F15CE0F46C15}" destId="{2A1C67E5-7B3E-4B00-B539-D29B889081F8}" srcOrd="0" destOrd="0" presId="urn:microsoft.com/office/officeart/2005/8/layout/orgChart1"/>
    <dgm:cxn modelId="{B5BFC1FD-E8AD-4170-8EB5-1BBC5F2F6D7F}" type="presOf" srcId="{E0A03943-D964-4277-8FA4-B143EA8BB677}" destId="{C3C598E0-745C-407D-A05C-754DD679E71F}" srcOrd="1" destOrd="0" presId="urn:microsoft.com/office/officeart/2005/8/layout/orgChart1"/>
    <dgm:cxn modelId="{9A26F5F1-3604-4033-8A88-6FCF7E08A142}" type="presParOf" srcId="{A79F2E21-7E57-4556-A493-1540834D7461}" destId="{6D0C93B4-04D1-4983-85B0-C2C1FF033682}" srcOrd="0" destOrd="0" presId="urn:microsoft.com/office/officeart/2005/8/layout/orgChart1"/>
    <dgm:cxn modelId="{64BCB9EF-7994-4FDE-817B-6AEE8AE17837}" type="presParOf" srcId="{6D0C93B4-04D1-4983-85B0-C2C1FF033682}" destId="{AAD5D8EB-C372-4824-BA6A-F4F9FF16E1DF}" srcOrd="0" destOrd="0" presId="urn:microsoft.com/office/officeart/2005/8/layout/orgChart1"/>
    <dgm:cxn modelId="{43906327-4041-4449-B1FD-C204326A1277}" type="presParOf" srcId="{AAD5D8EB-C372-4824-BA6A-F4F9FF16E1DF}" destId="{B1352628-0A5E-4583-BCE9-A94BCF96658E}" srcOrd="0" destOrd="0" presId="urn:microsoft.com/office/officeart/2005/8/layout/orgChart1"/>
    <dgm:cxn modelId="{F46B0F39-5CFA-4092-B7E5-5A73C1581C3B}" type="presParOf" srcId="{AAD5D8EB-C372-4824-BA6A-F4F9FF16E1DF}" destId="{FD7A0844-FA36-4F84-B4C4-0D496DBB7598}" srcOrd="1" destOrd="0" presId="urn:microsoft.com/office/officeart/2005/8/layout/orgChart1"/>
    <dgm:cxn modelId="{6082CE84-1942-4FBA-B6BD-82DE4C1D9E85}" type="presParOf" srcId="{6D0C93B4-04D1-4983-85B0-C2C1FF033682}" destId="{8D50C8C6-C036-479A-9E1B-85167F24E39B}" srcOrd="1" destOrd="0" presId="urn:microsoft.com/office/officeart/2005/8/layout/orgChart1"/>
    <dgm:cxn modelId="{81C92500-B8D7-4BE7-9A49-233E95E132DA}" type="presParOf" srcId="{8D50C8C6-C036-479A-9E1B-85167F24E39B}" destId="{B35855B6-B9E6-417C-8E16-6F0ADD670759}" srcOrd="0" destOrd="0" presId="urn:microsoft.com/office/officeart/2005/8/layout/orgChart1"/>
    <dgm:cxn modelId="{A878A261-EBE1-4550-8F5D-53E51356E640}" type="presParOf" srcId="{8D50C8C6-C036-479A-9E1B-85167F24E39B}" destId="{FF1B99CC-521A-4144-BBE9-092BA5BF9303}" srcOrd="1" destOrd="0" presId="urn:microsoft.com/office/officeart/2005/8/layout/orgChart1"/>
    <dgm:cxn modelId="{CBE335BD-D11D-4653-9C8A-C8182F05B44E}" type="presParOf" srcId="{FF1B99CC-521A-4144-BBE9-092BA5BF9303}" destId="{945EDD7D-F7A9-4453-9FE8-B8CE951FAEF9}" srcOrd="0" destOrd="0" presId="urn:microsoft.com/office/officeart/2005/8/layout/orgChart1"/>
    <dgm:cxn modelId="{0EE0C4FD-3F2C-4B8B-A2BB-64D245514747}" type="presParOf" srcId="{945EDD7D-F7A9-4453-9FE8-B8CE951FAEF9}" destId="{3EC2684E-A7A6-4902-8A34-7AC227E7D5CE}" srcOrd="0" destOrd="0" presId="urn:microsoft.com/office/officeart/2005/8/layout/orgChart1"/>
    <dgm:cxn modelId="{C486F084-269C-4D06-995A-E53BE686C744}" type="presParOf" srcId="{945EDD7D-F7A9-4453-9FE8-B8CE951FAEF9}" destId="{C3C598E0-745C-407D-A05C-754DD679E71F}" srcOrd="1" destOrd="0" presId="urn:microsoft.com/office/officeart/2005/8/layout/orgChart1"/>
    <dgm:cxn modelId="{8531DCB4-7714-4285-AD05-2F0EC3809B8D}" type="presParOf" srcId="{FF1B99CC-521A-4144-BBE9-092BA5BF9303}" destId="{D773CDF2-0853-4233-A637-5F105536699A}" srcOrd="1" destOrd="0" presId="urn:microsoft.com/office/officeart/2005/8/layout/orgChart1"/>
    <dgm:cxn modelId="{92681715-8752-4634-B6B2-81064ECEB217}" type="presParOf" srcId="{FF1B99CC-521A-4144-BBE9-092BA5BF9303}" destId="{7CEB7A19-483F-439D-B1EE-7B22393E7132}" srcOrd="2" destOrd="0" presId="urn:microsoft.com/office/officeart/2005/8/layout/orgChart1"/>
    <dgm:cxn modelId="{C6B4A7BD-E5A9-4625-B741-B806BE2DE618}" type="presParOf" srcId="{8D50C8C6-C036-479A-9E1B-85167F24E39B}" destId="{2A1C67E5-7B3E-4B00-B539-D29B889081F8}" srcOrd="2" destOrd="0" presId="urn:microsoft.com/office/officeart/2005/8/layout/orgChart1"/>
    <dgm:cxn modelId="{5E136208-7750-4FE1-9775-3F9D110036F3}" type="presParOf" srcId="{8D50C8C6-C036-479A-9E1B-85167F24E39B}" destId="{3115F091-F768-4D2A-BAD4-912307747B73}" srcOrd="3" destOrd="0" presId="urn:microsoft.com/office/officeart/2005/8/layout/orgChart1"/>
    <dgm:cxn modelId="{FA843FA0-0D89-4334-941F-AF5024EF90A3}" type="presParOf" srcId="{3115F091-F768-4D2A-BAD4-912307747B73}" destId="{34752506-CE20-4EDF-9D10-DDC365C740DB}" srcOrd="0" destOrd="0" presId="urn:microsoft.com/office/officeart/2005/8/layout/orgChart1"/>
    <dgm:cxn modelId="{1E5943CB-084D-4883-A40A-30FD33A73835}" type="presParOf" srcId="{34752506-CE20-4EDF-9D10-DDC365C740DB}" destId="{26FCD7ED-0E00-4498-BE8A-F9DCEB0A5A86}" srcOrd="0" destOrd="0" presId="urn:microsoft.com/office/officeart/2005/8/layout/orgChart1"/>
    <dgm:cxn modelId="{9DC05EA0-F9BF-4946-9724-959D74C70CEE}" type="presParOf" srcId="{34752506-CE20-4EDF-9D10-DDC365C740DB}" destId="{094CC018-3574-4123-A744-1E0687B02858}" srcOrd="1" destOrd="0" presId="urn:microsoft.com/office/officeart/2005/8/layout/orgChart1"/>
    <dgm:cxn modelId="{028CB3E3-F55B-4D95-B73D-0068CC2CCD52}" type="presParOf" srcId="{3115F091-F768-4D2A-BAD4-912307747B73}" destId="{253EA3C9-0E02-473B-A565-D80E58D2C478}" srcOrd="1" destOrd="0" presId="urn:microsoft.com/office/officeart/2005/8/layout/orgChart1"/>
    <dgm:cxn modelId="{2276CA50-95A6-4F20-AD1A-FDFB042D990C}" type="presParOf" srcId="{3115F091-F768-4D2A-BAD4-912307747B73}" destId="{82B0B6E1-69F7-46A7-A14C-3B61056807A0}" srcOrd="2" destOrd="0" presId="urn:microsoft.com/office/officeart/2005/8/layout/orgChart1"/>
    <dgm:cxn modelId="{432CBD45-5BDF-4DE0-9EEF-EAD97467B2B4}" type="presParOf" srcId="{6D0C93B4-04D1-4983-85B0-C2C1FF033682}" destId="{2D8BC321-0A19-4170-B315-07466F58DE11}"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FC1B9D2-7797-48BC-88D8-C3229B01A6B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E7985F5A-A672-40F6-BA87-0694BDA66DE2}">
      <dgm:prSet phldrT="[Text]"/>
      <dgm:spPr/>
      <dgm:t>
        <a:bodyPr/>
        <a:lstStyle/>
        <a:p>
          <a:r>
            <a:rPr lang="en-US" dirty="0"/>
            <a:t>Shows total success launches by sites</a:t>
          </a:r>
        </a:p>
      </dgm:t>
    </dgm:pt>
    <dgm:pt modelId="{133E21ED-95B5-4EF4-B1D6-701253AD6372}" type="parTrans" cxnId="{32A38CD1-4D8B-4653-A92C-7A76836C80EF}">
      <dgm:prSet/>
      <dgm:spPr/>
      <dgm:t>
        <a:bodyPr/>
        <a:lstStyle/>
        <a:p>
          <a:endParaRPr lang="en-US"/>
        </a:p>
      </dgm:t>
    </dgm:pt>
    <dgm:pt modelId="{429ED669-6F66-4079-B888-9DCE8004F6F8}" type="sibTrans" cxnId="{32A38CD1-4D8B-4653-A92C-7A76836C80EF}">
      <dgm:prSet/>
      <dgm:spPr/>
      <dgm:t>
        <a:bodyPr/>
        <a:lstStyle/>
        <a:p>
          <a:endParaRPr lang="en-US"/>
        </a:p>
      </dgm:t>
    </dgm:pt>
    <dgm:pt modelId="{5555FE06-BFB6-46A8-94AE-BAAC45059B91}">
      <dgm:prSet phldrT="[Text]"/>
      <dgm:spPr/>
      <dgm:t>
        <a:bodyPr/>
        <a:lstStyle/>
        <a:p>
          <a:r>
            <a:rPr lang="en-US" dirty="0"/>
            <a:t>It can be selected to indicate a successful landing distribution across all launch sites or to indicate the success rate of individual launch sites.</a:t>
          </a:r>
        </a:p>
      </dgm:t>
    </dgm:pt>
    <dgm:pt modelId="{A23E94BA-79E1-4D48-92AA-CC3EE9BEE141}" type="parTrans" cxnId="{C4CDF03D-3196-48C3-A5A8-CCAA21DA0DAA}">
      <dgm:prSet/>
      <dgm:spPr/>
      <dgm:t>
        <a:bodyPr/>
        <a:lstStyle/>
        <a:p>
          <a:endParaRPr lang="en-US"/>
        </a:p>
      </dgm:t>
    </dgm:pt>
    <dgm:pt modelId="{CA338B6C-FB14-4A48-B605-CFC64367B751}" type="sibTrans" cxnId="{C4CDF03D-3196-48C3-A5A8-CCAA21DA0DAA}">
      <dgm:prSet/>
      <dgm:spPr/>
      <dgm:t>
        <a:bodyPr/>
        <a:lstStyle/>
        <a:p>
          <a:endParaRPr lang="en-US"/>
        </a:p>
      </dgm:t>
    </dgm:pt>
    <dgm:pt modelId="{54CBBCC1-C36E-4356-AA75-B5067B132C2A}" type="pres">
      <dgm:prSet presAssocID="{EFC1B9D2-7797-48BC-88D8-C3229B01A6B1}" presName="linear" presStyleCnt="0">
        <dgm:presLayoutVars>
          <dgm:animLvl val="lvl"/>
          <dgm:resizeHandles val="exact"/>
        </dgm:presLayoutVars>
      </dgm:prSet>
      <dgm:spPr/>
    </dgm:pt>
    <dgm:pt modelId="{455EECF3-B9FD-4DFD-983E-5FADADC76ACC}" type="pres">
      <dgm:prSet presAssocID="{E7985F5A-A672-40F6-BA87-0694BDA66DE2}" presName="parentText" presStyleLbl="node1" presStyleIdx="0" presStyleCnt="2" custScaleY="60810">
        <dgm:presLayoutVars>
          <dgm:chMax val="0"/>
          <dgm:bulletEnabled val="1"/>
        </dgm:presLayoutVars>
      </dgm:prSet>
      <dgm:spPr/>
    </dgm:pt>
    <dgm:pt modelId="{C26B7EC8-F1AD-406D-94E8-9B2EFFBCB803}" type="pres">
      <dgm:prSet presAssocID="{429ED669-6F66-4079-B888-9DCE8004F6F8}" presName="spacer" presStyleCnt="0"/>
      <dgm:spPr/>
    </dgm:pt>
    <dgm:pt modelId="{69C67511-E300-4C65-BED7-B2F7891DCBCD}" type="pres">
      <dgm:prSet presAssocID="{5555FE06-BFB6-46A8-94AE-BAAC45059B91}" presName="parentText" presStyleLbl="node1" presStyleIdx="1" presStyleCnt="2">
        <dgm:presLayoutVars>
          <dgm:chMax val="0"/>
          <dgm:bulletEnabled val="1"/>
        </dgm:presLayoutVars>
      </dgm:prSet>
      <dgm:spPr/>
    </dgm:pt>
  </dgm:ptLst>
  <dgm:cxnLst>
    <dgm:cxn modelId="{C4CDF03D-3196-48C3-A5A8-CCAA21DA0DAA}" srcId="{EFC1B9D2-7797-48BC-88D8-C3229B01A6B1}" destId="{5555FE06-BFB6-46A8-94AE-BAAC45059B91}" srcOrd="1" destOrd="0" parTransId="{A23E94BA-79E1-4D48-92AA-CC3EE9BEE141}" sibTransId="{CA338B6C-FB14-4A48-B605-CFC64367B751}"/>
    <dgm:cxn modelId="{3D39C5B3-86E6-49B9-B5F8-44DB0C85E9DB}" type="presOf" srcId="{E7985F5A-A672-40F6-BA87-0694BDA66DE2}" destId="{455EECF3-B9FD-4DFD-983E-5FADADC76ACC}" srcOrd="0" destOrd="0" presId="urn:microsoft.com/office/officeart/2005/8/layout/vList2"/>
    <dgm:cxn modelId="{32A38CD1-4D8B-4653-A92C-7A76836C80EF}" srcId="{EFC1B9D2-7797-48BC-88D8-C3229B01A6B1}" destId="{E7985F5A-A672-40F6-BA87-0694BDA66DE2}" srcOrd="0" destOrd="0" parTransId="{133E21ED-95B5-4EF4-B1D6-701253AD6372}" sibTransId="{429ED669-6F66-4079-B888-9DCE8004F6F8}"/>
    <dgm:cxn modelId="{FA5717DB-C024-4D6F-A24C-48CFD8EDC431}" type="presOf" srcId="{5555FE06-BFB6-46A8-94AE-BAAC45059B91}" destId="{69C67511-E300-4C65-BED7-B2F7891DCBCD}" srcOrd="0" destOrd="0" presId="urn:microsoft.com/office/officeart/2005/8/layout/vList2"/>
    <dgm:cxn modelId="{587D24DE-70CB-43E8-9B40-2096BDE2A7E0}" type="presOf" srcId="{EFC1B9D2-7797-48BC-88D8-C3229B01A6B1}" destId="{54CBBCC1-C36E-4356-AA75-B5067B132C2A}" srcOrd="0" destOrd="0" presId="urn:microsoft.com/office/officeart/2005/8/layout/vList2"/>
    <dgm:cxn modelId="{BC529C1B-31E7-4A48-8B96-DC6F8CB7B325}" type="presParOf" srcId="{54CBBCC1-C36E-4356-AA75-B5067B132C2A}" destId="{455EECF3-B9FD-4DFD-983E-5FADADC76ACC}" srcOrd="0" destOrd="0" presId="urn:microsoft.com/office/officeart/2005/8/layout/vList2"/>
    <dgm:cxn modelId="{C04963E1-1C0E-4945-8AB3-2FC67AB8C0FD}" type="presParOf" srcId="{54CBBCC1-C36E-4356-AA75-B5067B132C2A}" destId="{C26B7EC8-F1AD-406D-94E8-9B2EFFBCB803}" srcOrd="1" destOrd="0" presId="urn:microsoft.com/office/officeart/2005/8/layout/vList2"/>
    <dgm:cxn modelId="{80940991-B7B4-41DC-94B0-4907DA1F73B5}" type="presParOf" srcId="{54CBBCC1-C36E-4356-AA75-B5067B132C2A}" destId="{69C67511-E300-4C65-BED7-B2F7891DCBCD}" srcOrd="2"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201A4BDE-B2E0-4D95-B665-77266F4AD10D}" type="doc">
      <dgm:prSet loTypeId="urn:microsoft.com/office/officeart/2009/layout/CircleArrowProcess" loCatId="process" qsTypeId="urn:microsoft.com/office/officeart/2005/8/quickstyle/simple1" qsCatId="simple" csTypeId="urn:microsoft.com/office/officeart/2005/8/colors/accent1_2" csCatId="accent1" phldr="1"/>
      <dgm:spPr/>
      <dgm:t>
        <a:bodyPr/>
        <a:lstStyle/>
        <a:p>
          <a:endParaRPr lang="en-US"/>
        </a:p>
      </dgm:t>
    </dgm:pt>
    <dgm:pt modelId="{3819AEEB-7B4E-482D-9F7C-18EE70681928}">
      <dgm:prSet phldrT="[Text]"/>
      <dgm:spPr/>
      <dgm:t>
        <a:bodyPr/>
        <a:lstStyle/>
        <a:p>
          <a:r>
            <a:rPr lang="en-US" dirty="0"/>
            <a:t>Build model</a:t>
          </a:r>
        </a:p>
      </dgm:t>
    </dgm:pt>
    <dgm:pt modelId="{981B3659-2B17-4E3C-A664-693A0BC04032}" type="parTrans" cxnId="{8CE091BF-0FD2-4D4A-948B-DCAA95A723FA}">
      <dgm:prSet/>
      <dgm:spPr/>
      <dgm:t>
        <a:bodyPr/>
        <a:lstStyle/>
        <a:p>
          <a:endParaRPr lang="en-US"/>
        </a:p>
      </dgm:t>
    </dgm:pt>
    <dgm:pt modelId="{FB47AA65-16FC-4CCF-B083-2D35A4725ACC}" type="sibTrans" cxnId="{8CE091BF-0FD2-4D4A-948B-DCAA95A723FA}">
      <dgm:prSet/>
      <dgm:spPr/>
      <dgm:t>
        <a:bodyPr/>
        <a:lstStyle/>
        <a:p>
          <a:endParaRPr lang="en-US"/>
        </a:p>
      </dgm:t>
    </dgm:pt>
    <dgm:pt modelId="{88D9E23F-4757-41DF-9DD0-982189B9ACBF}">
      <dgm:prSet phldrT="[Text]"/>
      <dgm:spPr/>
      <dgm:t>
        <a:bodyPr/>
        <a:lstStyle/>
        <a:p>
          <a:r>
            <a:rPr lang="en-US" dirty="0"/>
            <a:t>Evaluate model</a:t>
          </a:r>
        </a:p>
      </dgm:t>
    </dgm:pt>
    <dgm:pt modelId="{9A9045FA-58C9-4AD1-9D8A-C7EA6DA635B4}" type="parTrans" cxnId="{2FDBD5A0-BB4C-4EF7-80C8-6D43C45B44F8}">
      <dgm:prSet/>
      <dgm:spPr/>
      <dgm:t>
        <a:bodyPr/>
        <a:lstStyle/>
        <a:p>
          <a:endParaRPr lang="en-US"/>
        </a:p>
      </dgm:t>
    </dgm:pt>
    <dgm:pt modelId="{895447D3-CC0C-4AB4-9D4A-D2DBF3FFD3AF}" type="sibTrans" cxnId="{2FDBD5A0-BB4C-4EF7-80C8-6D43C45B44F8}">
      <dgm:prSet/>
      <dgm:spPr/>
      <dgm:t>
        <a:bodyPr/>
        <a:lstStyle/>
        <a:p>
          <a:endParaRPr lang="en-US"/>
        </a:p>
      </dgm:t>
    </dgm:pt>
    <dgm:pt modelId="{634702AD-8606-4781-94D2-857F757933A5}">
      <dgm:prSet phldrT="[Text]"/>
      <dgm:spPr/>
      <dgm:t>
        <a:bodyPr/>
        <a:lstStyle/>
        <a:p>
          <a:r>
            <a:rPr lang="en-US" dirty="0"/>
            <a:t>Improve model</a:t>
          </a:r>
        </a:p>
      </dgm:t>
    </dgm:pt>
    <dgm:pt modelId="{7105F4BA-EF12-4EFB-A13B-85769694A92F}" type="parTrans" cxnId="{247BFEC2-361B-4AAB-9DEB-90C47012547F}">
      <dgm:prSet/>
      <dgm:spPr/>
      <dgm:t>
        <a:bodyPr/>
        <a:lstStyle/>
        <a:p>
          <a:endParaRPr lang="en-US"/>
        </a:p>
      </dgm:t>
    </dgm:pt>
    <dgm:pt modelId="{7D2318E3-E957-4D8D-B41A-F8068DF3BEAE}" type="sibTrans" cxnId="{247BFEC2-361B-4AAB-9DEB-90C47012547F}">
      <dgm:prSet/>
      <dgm:spPr/>
      <dgm:t>
        <a:bodyPr/>
        <a:lstStyle/>
        <a:p>
          <a:endParaRPr lang="en-US"/>
        </a:p>
      </dgm:t>
    </dgm:pt>
    <dgm:pt modelId="{C9EDEF97-B297-41A9-A19C-5AA05AD8EBF1}">
      <dgm:prSet phldrT="[Text]"/>
      <dgm:spPr/>
      <dgm:t>
        <a:bodyPr/>
        <a:lstStyle/>
        <a:p>
          <a:r>
            <a:rPr lang="en-US" dirty="0"/>
            <a:t>Find best model</a:t>
          </a:r>
        </a:p>
      </dgm:t>
    </dgm:pt>
    <dgm:pt modelId="{13CDCCBA-CCF6-44A3-B9F2-7CD053A53269}" type="parTrans" cxnId="{4EB05E10-8B5E-4335-99E1-9D41F2780196}">
      <dgm:prSet/>
      <dgm:spPr/>
      <dgm:t>
        <a:bodyPr/>
        <a:lstStyle/>
        <a:p>
          <a:endParaRPr lang="en-US"/>
        </a:p>
      </dgm:t>
    </dgm:pt>
    <dgm:pt modelId="{C6F7342F-CFD0-4466-A2A7-221BC991A89A}" type="sibTrans" cxnId="{4EB05E10-8B5E-4335-99E1-9D41F2780196}">
      <dgm:prSet/>
      <dgm:spPr/>
      <dgm:t>
        <a:bodyPr/>
        <a:lstStyle/>
        <a:p>
          <a:endParaRPr lang="en-US"/>
        </a:p>
      </dgm:t>
    </dgm:pt>
    <dgm:pt modelId="{CBD886F0-6F62-4E9F-B8B5-61AFA2EE79FB}" type="pres">
      <dgm:prSet presAssocID="{201A4BDE-B2E0-4D95-B665-77266F4AD10D}" presName="Name0" presStyleCnt="0">
        <dgm:presLayoutVars>
          <dgm:chMax val="7"/>
          <dgm:chPref val="7"/>
          <dgm:dir/>
          <dgm:animLvl val="lvl"/>
        </dgm:presLayoutVars>
      </dgm:prSet>
      <dgm:spPr/>
    </dgm:pt>
    <dgm:pt modelId="{BCA8B590-F049-469B-B7BA-FE0883629919}" type="pres">
      <dgm:prSet presAssocID="{3819AEEB-7B4E-482D-9F7C-18EE70681928}" presName="Accent1" presStyleCnt="0"/>
      <dgm:spPr/>
    </dgm:pt>
    <dgm:pt modelId="{9B167033-562C-48AF-9719-D0620EDDB69F}" type="pres">
      <dgm:prSet presAssocID="{3819AEEB-7B4E-482D-9F7C-18EE70681928}" presName="Accent" presStyleLbl="node1" presStyleIdx="0" presStyleCnt="4"/>
      <dgm:spPr/>
    </dgm:pt>
    <dgm:pt modelId="{DA1ABDE0-E30F-44AC-8611-158FE9C792E6}" type="pres">
      <dgm:prSet presAssocID="{3819AEEB-7B4E-482D-9F7C-18EE70681928}" presName="Parent1" presStyleLbl="revTx" presStyleIdx="0" presStyleCnt="4">
        <dgm:presLayoutVars>
          <dgm:chMax val="1"/>
          <dgm:chPref val="1"/>
          <dgm:bulletEnabled val="1"/>
        </dgm:presLayoutVars>
      </dgm:prSet>
      <dgm:spPr/>
    </dgm:pt>
    <dgm:pt modelId="{0F5B3C67-B9B2-4DC9-A896-FBCA43C92A65}" type="pres">
      <dgm:prSet presAssocID="{88D9E23F-4757-41DF-9DD0-982189B9ACBF}" presName="Accent2" presStyleCnt="0"/>
      <dgm:spPr/>
    </dgm:pt>
    <dgm:pt modelId="{5CC565E8-0C05-46CC-90E1-6BF3F675CFFC}" type="pres">
      <dgm:prSet presAssocID="{88D9E23F-4757-41DF-9DD0-982189B9ACBF}" presName="Accent" presStyleLbl="node1" presStyleIdx="1" presStyleCnt="4"/>
      <dgm:spPr/>
    </dgm:pt>
    <dgm:pt modelId="{21F1347D-EB70-4657-A6A6-58D33207FBCF}" type="pres">
      <dgm:prSet presAssocID="{88D9E23F-4757-41DF-9DD0-982189B9ACBF}" presName="Parent2" presStyleLbl="revTx" presStyleIdx="1" presStyleCnt="4">
        <dgm:presLayoutVars>
          <dgm:chMax val="1"/>
          <dgm:chPref val="1"/>
          <dgm:bulletEnabled val="1"/>
        </dgm:presLayoutVars>
      </dgm:prSet>
      <dgm:spPr/>
    </dgm:pt>
    <dgm:pt modelId="{9C088C2B-D67E-44FA-9F00-E4250E5D9836}" type="pres">
      <dgm:prSet presAssocID="{634702AD-8606-4781-94D2-857F757933A5}" presName="Accent3" presStyleCnt="0"/>
      <dgm:spPr/>
    </dgm:pt>
    <dgm:pt modelId="{418ECD2E-029D-4FE8-A7C3-69346EDC98E8}" type="pres">
      <dgm:prSet presAssocID="{634702AD-8606-4781-94D2-857F757933A5}" presName="Accent" presStyleLbl="node1" presStyleIdx="2" presStyleCnt="4"/>
      <dgm:spPr/>
    </dgm:pt>
    <dgm:pt modelId="{0EADC35F-693B-47D5-BF18-127626B471C6}" type="pres">
      <dgm:prSet presAssocID="{634702AD-8606-4781-94D2-857F757933A5}" presName="Parent3" presStyleLbl="revTx" presStyleIdx="2" presStyleCnt="4">
        <dgm:presLayoutVars>
          <dgm:chMax val="1"/>
          <dgm:chPref val="1"/>
          <dgm:bulletEnabled val="1"/>
        </dgm:presLayoutVars>
      </dgm:prSet>
      <dgm:spPr/>
    </dgm:pt>
    <dgm:pt modelId="{162ACAEB-4AF5-481D-8C09-EB0CD93BD179}" type="pres">
      <dgm:prSet presAssocID="{C9EDEF97-B297-41A9-A19C-5AA05AD8EBF1}" presName="Accent4" presStyleCnt="0"/>
      <dgm:spPr/>
    </dgm:pt>
    <dgm:pt modelId="{AB8164DF-4163-4B5C-8111-E375867AA839}" type="pres">
      <dgm:prSet presAssocID="{C9EDEF97-B297-41A9-A19C-5AA05AD8EBF1}" presName="Accent" presStyleLbl="node1" presStyleIdx="3" presStyleCnt="4"/>
      <dgm:spPr/>
    </dgm:pt>
    <dgm:pt modelId="{9C45E345-2092-47CB-A234-85FA5B526AE8}" type="pres">
      <dgm:prSet presAssocID="{C9EDEF97-B297-41A9-A19C-5AA05AD8EBF1}" presName="Parent4" presStyleLbl="revTx" presStyleIdx="3" presStyleCnt="4">
        <dgm:presLayoutVars>
          <dgm:chMax val="1"/>
          <dgm:chPref val="1"/>
          <dgm:bulletEnabled val="1"/>
        </dgm:presLayoutVars>
      </dgm:prSet>
      <dgm:spPr/>
    </dgm:pt>
  </dgm:ptLst>
  <dgm:cxnLst>
    <dgm:cxn modelId="{9C59E70C-BD78-4D6D-A469-2643A04E11F8}" type="presOf" srcId="{C9EDEF97-B297-41A9-A19C-5AA05AD8EBF1}" destId="{9C45E345-2092-47CB-A234-85FA5B526AE8}" srcOrd="0" destOrd="0" presId="urn:microsoft.com/office/officeart/2009/layout/CircleArrowProcess"/>
    <dgm:cxn modelId="{4EB05E10-8B5E-4335-99E1-9D41F2780196}" srcId="{201A4BDE-B2E0-4D95-B665-77266F4AD10D}" destId="{C9EDEF97-B297-41A9-A19C-5AA05AD8EBF1}" srcOrd="3" destOrd="0" parTransId="{13CDCCBA-CCF6-44A3-B9F2-7CD053A53269}" sibTransId="{C6F7342F-CFD0-4466-A2A7-221BC991A89A}"/>
    <dgm:cxn modelId="{E6410112-5740-4D19-AD46-F8DBA66DC5E1}" type="presOf" srcId="{88D9E23F-4757-41DF-9DD0-982189B9ACBF}" destId="{21F1347D-EB70-4657-A6A6-58D33207FBCF}" srcOrd="0" destOrd="0" presId="urn:microsoft.com/office/officeart/2009/layout/CircleArrowProcess"/>
    <dgm:cxn modelId="{A199DE47-D8BC-4A74-85C0-785A80624943}" type="presOf" srcId="{3819AEEB-7B4E-482D-9F7C-18EE70681928}" destId="{DA1ABDE0-E30F-44AC-8611-158FE9C792E6}" srcOrd="0" destOrd="0" presId="urn:microsoft.com/office/officeart/2009/layout/CircleArrowProcess"/>
    <dgm:cxn modelId="{DC52338C-54DE-41A6-A590-DC427CF02CAF}" type="presOf" srcId="{201A4BDE-B2E0-4D95-B665-77266F4AD10D}" destId="{CBD886F0-6F62-4E9F-B8B5-61AFA2EE79FB}" srcOrd="0" destOrd="0" presId="urn:microsoft.com/office/officeart/2009/layout/CircleArrowProcess"/>
    <dgm:cxn modelId="{2FDBD5A0-BB4C-4EF7-80C8-6D43C45B44F8}" srcId="{201A4BDE-B2E0-4D95-B665-77266F4AD10D}" destId="{88D9E23F-4757-41DF-9DD0-982189B9ACBF}" srcOrd="1" destOrd="0" parTransId="{9A9045FA-58C9-4AD1-9D8A-C7EA6DA635B4}" sibTransId="{895447D3-CC0C-4AB4-9D4A-D2DBF3FFD3AF}"/>
    <dgm:cxn modelId="{8CE091BF-0FD2-4D4A-948B-DCAA95A723FA}" srcId="{201A4BDE-B2E0-4D95-B665-77266F4AD10D}" destId="{3819AEEB-7B4E-482D-9F7C-18EE70681928}" srcOrd="0" destOrd="0" parTransId="{981B3659-2B17-4E3C-A664-693A0BC04032}" sibTransId="{FB47AA65-16FC-4CCF-B083-2D35A4725ACC}"/>
    <dgm:cxn modelId="{660B8EC2-C27E-429A-92E6-06C4D2C03D4E}" type="presOf" srcId="{634702AD-8606-4781-94D2-857F757933A5}" destId="{0EADC35F-693B-47D5-BF18-127626B471C6}" srcOrd="0" destOrd="0" presId="urn:microsoft.com/office/officeart/2009/layout/CircleArrowProcess"/>
    <dgm:cxn modelId="{247BFEC2-361B-4AAB-9DEB-90C47012547F}" srcId="{201A4BDE-B2E0-4D95-B665-77266F4AD10D}" destId="{634702AD-8606-4781-94D2-857F757933A5}" srcOrd="2" destOrd="0" parTransId="{7105F4BA-EF12-4EFB-A13B-85769694A92F}" sibTransId="{7D2318E3-E957-4D8D-B41A-F8068DF3BEAE}"/>
    <dgm:cxn modelId="{56AA41BD-B3D3-44FE-B72B-57D3EE20F3ED}" type="presParOf" srcId="{CBD886F0-6F62-4E9F-B8B5-61AFA2EE79FB}" destId="{BCA8B590-F049-469B-B7BA-FE0883629919}" srcOrd="0" destOrd="0" presId="urn:microsoft.com/office/officeart/2009/layout/CircleArrowProcess"/>
    <dgm:cxn modelId="{BD100DB0-0A1B-40F9-B8E0-A1BED18BA4D3}" type="presParOf" srcId="{BCA8B590-F049-469B-B7BA-FE0883629919}" destId="{9B167033-562C-48AF-9719-D0620EDDB69F}" srcOrd="0" destOrd="0" presId="urn:microsoft.com/office/officeart/2009/layout/CircleArrowProcess"/>
    <dgm:cxn modelId="{B3047319-4AF8-47AD-B303-A0B8088C64C2}" type="presParOf" srcId="{CBD886F0-6F62-4E9F-B8B5-61AFA2EE79FB}" destId="{DA1ABDE0-E30F-44AC-8611-158FE9C792E6}" srcOrd="1" destOrd="0" presId="urn:microsoft.com/office/officeart/2009/layout/CircleArrowProcess"/>
    <dgm:cxn modelId="{08556A69-90C8-434D-88F6-A0925D9CEAD3}" type="presParOf" srcId="{CBD886F0-6F62-4E9F-B8B5-61AFA2EE79FB}" destId="{0F5B3C67-B9B2-4DC9-A896-FBCA43C92A65}" srcOrd="2" destOrd="0" presId="urn:microsoft.com/office/officeart/2009/layout/CircleArrowProcess"/>
    <dgm:cxn modelId="{F5692974-2203-496B-9D96-E7B6FD162189}" type="presParOf" srcId="{0F5B3C67-B9B2-4DC9-A896-FBCA43C92A65}" destId="{5CC565E8-0C05-46CC-90E1-6BF3F675CFFC}" srcOrd="0" destOrd="0" presId="urn:microsoft.com/office/officeart/2009/layout/CircleArrowProcess"/>
    <dgm:cxn modelId="{1F97E959-1EDA-4574-9C67-035AF28A4343}" type="presParOf" srcId="{CBD886F0-6F62-4E9F-B8B5-61AFA2EE79FB}" destId="{21F1347D-EB70-4657-A6A6-58D33207FBCF}" srcOrd="3" destOrd="0" presId="urn:microsoft.com/office/officeart/2009/layout/CircleArrowProcess"/>
    <dgm:cxn modelId="{178B21A0-55B5-48EF-86F2-1FE6BF1A1E06}" type="presParOf" srcId="{CBD886F0-6F62-4E9F-B8B5-61AFA2EE79FB}" destId="{9C088C2B-D67E-44FA-9F00-E4250E5D9836}" srcOrd="4" destOrd="0" presId="urn:microsoft.com/office/officeart/2009/layout/CircleArrowProcess"/>
    <dgm:cxn modelId="{F5990CBD-6FF1-40FA-9E28-0F736E460C00}" type="presParOf" srcId="{9C088C2B-D67E-44FA-9F00-E4250E5D9836}" destId="{418ECD2E-029D-4FE8-A7C3-69346EDC98E8}" srcOrd="0" destOrd="0" presId="urn:microsoft.com/office/officeart/2009/layout/CircleArrowProcess"/>
    <dgm:cxn modelId="{C57FEB29-BEAE-4C2F-BFC9-E1BBCF62F820}" type="presParOf" srcId="{CBD886F0-6F62-4E9F-B8B5-61AFA2EE79FB}" destId="{0EADC35F-693B-47D5-BF18-127626B471C6}" srcOrd="5" destOrd="0" presId="urn:microsoft.com/office/officeart/2009/layout/CircleArrowProcess"/>
    <dgm:cxn modelId="{8ECE0C25-C99E-4871-9491-C4945D27AE1E}" type="presParOf" srcId="{CBD886F0-6F62-4E9F-B8B5-61AFA2EE79FB}" destId="{162ACAEB-4AF5-481D-8C09-EB0CD93BD179}" srcOrd="6" destOrd="0" presId="urn:microsoft.com/office/officeart/2009/layout/CircleArrowProcess"/>
    <dgm:cxn modelId="{6B53D71C-F94F-4804-BC37-A862E39262BD}" type="presParOf" srcId="{162ACAEB-4AF5-481D-8C09-EB0CD93BD179}" destId="{AB8164DF-4163-4B5C-8111-E375867AA839}" srcOrd="0" destOrd="0" presId="urn:microsoft.com/office/officeart/2009/layout/CircleArrowProcess"/>
    <dgm:cxn modelId="{56C20EE1-424A-4F06-8CE7-E7B0E53CC46F}" type="presParOf" srcId="{CBD886F0-6F62-4E9F-B8B5-61AFA2EE79FB}" destId="{9C45E345-2092-47CB-A234-85FA5B526AE8}" srcOrd="7" destOrd="0" presId="urn:microsoft.com/office/officeart/2009/layout/CircleArrow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C9017724-4752-4CFC-AEF6-622147617EB4}" type="doc">
      <dgm:prSet loTypeId="urn:microsoft.com/office/officeart/2005/8/layout/radial4" loCatId="relationship" qsTypeId="urn:microsoft.com/office/officeart/2005/8/quickstyle/simple1" qsCatId="simple" csTypeId="urn:microsoft.com/office/officeart/2005/8/colors/accent1_2" csCatId="accent1" phldr="1"/>
      <dgm:spPr/>
      <dgm:t>
        <a:bodyPr/>
        <a:lstStyle/>
        <a:p>
          <a:endParaRPr lang="en-US"/>
        </a:p>
      </dgm:t>
    </dgm:pt>
    <dgm:pt modelId="{F535E62C-0AEA-4148-9EAB-9F3C2F93757F}">
      <dgm:prSet phldrT="[Text]"/>
      <dgm:spPr/>
      <dgm:t>
        <a:bodyPr/>
        <a:lstStyle/>
        <a:p>
          <a:r>
            <a:rPr lang="en-US" dirty="0"/>
            <a:t>%83</a:t>
          </a:r>
        </a:p>
      </dgm:t>
    </dgm:pt>
    <dgm:pt modelId="{36CF5D4C-BD44-4AFB-B0C2-62673CCFD4D5}" type="parTrans" cxnId="{3CA9CC89-DA75-4A76-9640-3F8D2C5CCA9D}">
      <dgm:prSet/>
      <dgm:spPr/>
      <dgm:t>
        <a:bodyPr/>
        <a:lstStyle/>
        <a:p>
          <a:endParaRPr lang="en-US"/>
        </a:p>
      </dgm:t>
    </dgm:pt>
    <dgm:pt modelId="{E397FC67-A356-457C-8269-06606A271085}" type="sibTrans" cxnId="{3CA9CC89-DA75-4A76-9640-3F8D2C5CCA9D}">
      <dgm:prSet/>
      <dgm:spPr/>
      <dgm:t>
        <a:bodyPr/>
        <a:lstStyle/>
        <a:p>
          <a:endParaRPr lang="en-US"/>
        </a:p>
      </dgm:t>
    </dgm:pt>
    <dgm:pt modelId="{E982FAC7-F0F4-4388-8CCF-D391C8F3F4BB}">
      <dgm:prSet phldrT="[Text]"/>
      <dgm:spPr/>
      <dgm:t>
        <a:bodyPr/>
        <a:lstStyle/>
        <a:p>
          <a:r>
            <a:rPr lang="en-US" dirty="0"/>
            <a:t>SVM</a:t>
          </a:r>
        </a:p>
      </dgm:t>
    </dgm:pt>
    <dgm:pt modelId="{F4589836-0C1B-48FD-8F50-FA614A013FBE}" type="parTrans" cxnId="{B5F0E3D2-9BB7-4FBB-9DAF-EBEC0E0EDDF7}">
      <dgm:prSet/>
      <dgm:spPr/>
      <dgm:t>
        <a:bodyPr/>
        <a:lstStyle/>
        <a:p>
          <a:endParaRPr lang="en-US"/>
        </a:p>
      </dgm:t>
    </dgm:pt>
    <dgm:pt modelId="{22E8B4DC-2836-4EB2-9E5C-0143D923DC81}" type="sibTrans" cxnId="{B5F0E3D2-9BB7-4FBB-9DAF-EBEC0E0EDDF7}">
      <dgm:prSet/>
      <dgm:spPr/>
      <dgm:t>
        <a:bodyPr/>
        <a:lstStyle/>
        <a:p>
          <a:endParaRPr lang="en-US"/>
        </a:p>
      </dgm:t>
    </dgm:pt>
    <dgm:pt modelId="{49AB75D1-01AC-4B94-AF15-30967037ECAC}">
      <dgm:prSet phldrT="[Text]"/>
      <dgm:spPr/>
      <dgm:t>
        <a:bodyPr/>
        <a:lstStyle/>
        <a:p>
          <a:r>
            <a:rPr lang="en-US" dirty="0"/>
            <a:t>Classification Tree</a:t>
          </a:r>
        </a:p>
      </dgm:t>
    </dgm:pt>
    <dgm:pt modelId="{8456F3F1-E60E-4996-8C3F-2150554AF57D}" type="parTrans" cxnId="{757705C0-9D01-4C90-B9C4-03B055941418}">
      <dgm:prSet/>
      <dgm:spPr/>
      <dgm:t>
        <a:bodyPr/>
        <a:lstStyle/>
        <a:p>
          <a:endParaRPr lang="en-US"/>
        </a:p>
      </dgm:t>
    </dgm:pt>
    <dgm:pt modelId="{D42203FD-AA04-4959-8005-4354468AC967}" type="sibTrans" cxnId="{757705C0-9D01-4C90-B9C4-03B055941418}">
      <dgm:prSet/>
      <dgm:spPr/>
      <dgm:t>
        <a:bodyPr/>
        <a:lstStyle/>
        <a:p>
          <a:endParaRPr lang="en-US"/>
        </a:p>
      </dgm:t>
    </dgm:pt>
    <dgm:pt modelId="{E6FCBBE8-D4AD-434D-A4C3-22D18EAD0F0E}">
      <dgm:prSet phldrT="[Text]"/>
      <dgm:spPr/>
      <dgm:t>
        <a:bodyPr/>
        <a:lstStyle/>
        <a:p>
          <a:r>
            <a:rPr lang="en-US" dirty="0"/>
            <a:t>Logistic Regression</a:t>
          </a:r>
        </a:p>
      </dgm:t>
    </dgm:pt>
    <dgm:pt modelId="{DDB9B2AA-B8D9-4671-94D0-55FE58DE526A}" type="parTrans" cxnId="{D95348B7-818F-46E8-A4D3-2B230BC58DE9}">
      <dgm:prSet/>
      <dgm:spPr/>
      <dgm:t>
        <a:bodyPr/>
        <a:lstStyle/>
        <a:p>
          <a:endParaRPr lang="en-US"/>
        </a:p>
      </dgm:t>
    </dgm:pt>
    <dgm:pt modelId="{97C9DAB9-1725-46C8-AE7B-4E31F7BBB811}" type="sibTrans" cxnId="{D95348B7-818F-46E8-A4D3-2B230BC58DE9}">
      <dgm:prSet/>
      <dgm:spPr/>
      <dgm:t>
        <a:bodyPr/>
        <a:lstStyle/>
        <a:p>
          <a:endParaRPr lang="en-US"/>
        </a:p>
      </dgm:t>
    </dgm:pt>
    <dgm:pt modelId="{6FFC745C-6350-4E59-8C99-7F6A17423A2C}" type="pres">
      <dgm:prSet presAssocID="{C9017724-4752-4CFC-AEF6-622147617EB4}" presName="cycle" presStyleCnt="0">
        <dgm:presLayoutVars>
          <dgm:chMax val="1"/>
          <dgm:dir/>
          <dgm:animLvl val="ctr"/>
          <dgm:resizeHandles val="exact"/>
        </dgm:presLayoutVars>
      </dgm:prSet>
      <dgm:spPr/>
    </dgm:pt>
    <dgm:pt modelId="{EC18BA9E-98B4-4C92-B056-4CA7D3CAA414}" type="pres">
      <dgm:prSet presAssocID="{F535E62C-0AEA-4148-9EAB-9F3C2F93757F}" presName="centerShape" presStyleLbl="node0" presStyleIdx="0" presStyleCnt="1"/>
      <dgm:spPr/>
    </dgm:pt>
    <dgm:pt modelId="{EC26E846-2D8B-4B3A-B1CC-5EEC37386A31}" type="pres">
      <dgm:prSet presAssocID="{F4589836-0C1B-48FD-8F50-FA614A013FBE}" presName="parTrans" presStyleLbl="bgSibTrans2D1" presStyleIdx="0" presStyleCnt="3"/>
      <dgm:spPr/>
    </dgm:pt>
    <dgm:pt modelId="{9B92FE29-4078-412F-8424-6CD0B59432EC}" type="pres">
      <dgm:prSet presAssocID="{E982FAC7-F0F4-4388-8CCF-D391C8F3F4BB}" presName="node" presStyleLbl="node1" presStyleIdx="0" presStyleCnt="3">
        <dgm:presLayoutVars>
          <dgm:bulletEnabled val="1"/>
        </dgm:presLayoutVars>
      </dgm:prSet>
      <dgm:spPr/>
    </dgm:pt>
    <dgm:pt modelId="{212DEAF7-67B3-49A7-AB1B-DAE673C6BBEF}" type="pres">
      <dgm:prSet presAssocID="{8456F3F1-E60E-4996-8C3F-2150554AF57D}" presName="parTrans" presStyleLbl="bgSibTrans2D1" presStyleIdx="1" presStyleCnt="3"/>
      <dgm:spPr/>
    </dgm:pt>
    <dgm:pt modelId="{B9B678EC-3F3E-40EC-9ADA-242BBA0D50DA}" type="pres">
      <dgm:prSet presAssocID="{49AB75D1-01AC-4B94-AF15-30967037ECAC}" presName="node" presStyleLbl="node1" presStyleIdx="1" presStyleCnt="3">
        <dgm:presLayoutVars>
          <dgm:bulletEnabled val="1"/>
        </dgm:presLayoutVars>
      </dgm:prSet>
      <dgm:spPr/>
    </dgm:pt>
    <dgm:pt modelId="{42B2EF2B-26DE-438E-AA56-D5282B773853}" type="pres">
      <dgm:prSet presAssocID="{DDB9B2AA-B8D9-4671-94D0-55FE58DE526A}" presName="parTrans" presStyleLbl="bgSibTrans2D1" presStyleIdx="2" presStyleCnt="3"/>
      <dgm:spPr/>
    </dgm:pt>
    <dgm:pt modelId="{C45F181F-A75F-4A9B-A278-CD8DF5DE943D}" type="pres">
      <dgm:prSet presAssocID="{E6FCBBE8-D4AD-434D-A4C3-22D18EAD0F0E}" presName="node" presStyleLbl="node1" presStyleIdx="2" presStyleCnt="3">
        <dgm:presLayoutVars>
          <dgm:bulletEnabled val="1"/>
        </dgm:presLayoutVars>
      </dgm:prSet>
      <dgm:spPr/>
    </dgm:pt>
  </dgm:ptLst>
  <dgm:cxnLst>
    <dgm:cxn modelId="{756F2A1F-E4F8-411B-9E44-5E24415DF507}" type="presOf" srcId="{8456F3F1-E60E-4996-8C3F-2150554AF57D}" destId="{212DEAF7-67B3-49A7-AB1B-DAE673C6BBEF}" srcOrd="0" destOrd="0" presId="urn:microsoft.com/office/officeart/2005/8/layout/radial4"/>
    <dgm:cxn modelId="{1084B25D-5C83-4357-BE86-2E34F1543D6B}" type="presOf" srcId="{E6FCBBE8-D4AD-434D-A4C3-22D18EAD0F0E}" destId="{C45F181F-A75F-4A9B-A278-CD8DF5DE943D}" srcOrd="0" destOrd="0" presId="urn:microsoft.com/office/officeart/2005/8/layout/radial4"/>
    <dgm:cxn modelId="{F74B285A-A3C2-40B6-92D5-8FAF001D21EB}" type="presOf" srcId="{E982FAC7-F0F4-4388-8CCF-D391C8F3F4BB}" destId="{9B92FE29-4078-412F-8424-6CD0B59432EC}" srcOrd="0" destOrd="0" presId="urn:microsoft.com/office/officeart/2005/8/layout/radial4"/>
    <dgm:cxn modelId="{36034F7F-05D0-4ECB-A207-754F883BA9AA}" type="presOf" srcId="{F4589836-0C1B-48FD-8F50-FA614A013FBE}" destId="{EC26E846-2D8B-4B3A-B1CC-5EEC37386A31}" srcOrd="0" destOrd="0" presId="urn:microsoft.com/office/officeart/2005/8/layout/radial4"/>
    <dgm:cxn modelId="{CDD29786-F471-4A1E-876F-0430DBCC4C9D}" type="presOf" srcId="{C9017724-4752-4CFC-AEF6-622147617EB4}" destId="{6FFC745C-6350-4E59-8C99-7F6A17423A2C}" srcOrd="0" destOrd="0" presId="urn:microsoft.com/office/officeart/2005/8/layout/radial4"/>
    <dgm:cxn modelId="{3CA9CC89-DA75-4A76-9640-3F8D2C5CCA9D}" srcId="{C9017724-4752-4CFC-AEF6-622147617EB4}" destId="{F535E62C-0AEA-4148-9EAB-9F3C2F93757F}" srcOrd="0" destOrd="0" parTransId="{36CF5D4C-BD44-4AFB-B0C2-62673CCFD4D5}" sibTransId="{E397FC67-A356-457C-8269-06606A271085}"/>
    <dgm:cxn modelId="{624851B6-635C-4B46-A7BC-C9A37F4A12E9}" type="presOf" srcId="{DDB9B2AA-B8D9-4671-94D0-55FE58DE526A}" destId="{42B2EF2B-26DE-438E-AA56-D5282B773853}" srcOrd="0" destOrd="0" presId="urn:microsoft.com/office/officeart/2005/8/layout/radial4"/>
    <dgm:cxn modelId="{D95348B7-818F-46E8-A4D3-2B230BC58DE9}" srcId="{F535E62C-0AEA-4148-9EAB-9F3C2F93757F}" destId="{E6FCBBE8-D4AD-434D-A4C3-22D18EAD0F0E}" srcOrd="2" destOrd="0" parTransId="{DDB9B2AA-B8D9-4671-94D0-55FE58DE526A}" sibTransId="{97C9DAB9-1725-46C8-AE7B-4E31F7BBB811}"/>
    <dgm:cxn modelId="{159A10BA-E664-4A80-9D1E-7F561F36B266}" type="presOf" srcId="{49AB75D1-01AC-4B94-AF15-30967037ECAC}" destId="{B9B678EC-3F3E-40EC-9ADA-242BBA0D50DA}" srcOrd="0" destOrd="0" presId="urn:microsoft.com/office/officeart/2005/8/layout/radial4"/>
    <dgm:cxn modelId="{757705C0-9D01-4C90-B9C4-03B055941418}" srcId="{F535E62C-0AEA-4148-9EAB-9F3C2F93757F}" destId="{49AB75D1-01AC-4B94-AF15-30967037ECAC}" srcOrd="1" destOrd="0" parTransId="{8456F3F1-E60E-4996-8C3F-2150554AF57D}" sibTransId="{D42203FD-AA04-4959-8005-4354468AC967}"/>
    <dgm:cxn modelId="{B5F0E3D2-9BB7-4FBB-9DAF-EBEC0E0EDDF7}" srcId="{F535E62C-0AEA-4148-9EAB-9F3C2F93757F}" destId="{E982FAC7-F0F4-4388-8CCF-D391C8F3F4BB}" srcOrd="0" destOrd="0" parTransId="{F4589836-0C1B-48FD-8F50-FA614A013FBE}" sibTransId="{22E8B4DC-2836-4EB2-9E5C-0143D923DC81}"/>
    <dgm:cxn modelId="{CFE2DEE7-FEF7-48ED-AE35-EF248B660A2D}" type="presOf" srcId="{F535E62C-0AEA-4148-9EAB-9F3C2F93757F}" destId="{EC18BA9E-98B4-4C92-B056-4CA7D3CAA414}" srcOrd="0" destOrd="0" presId="urn:microsoft.com/office/officeart/2005/8/layout/radial4"/>
    <dgm:cxn modelId="{E50772DB-C839-450E-BE4B-E68395D2BCED}" type="presParOf" srcId="{6FFC745C-6350-4E59-8C99-7F6A17423A2C}" destId="{EC18BA9E-98B4-4C92-B056-4CA7D3CAA414}" srcOrd="0" destOrd="0" presId="urn:microsoft.com/office/officeart/2005/8/layout/radial4"/>
    <dgm:cxn modelId="{8B0C667E-CCC6-429A-A10E-7A36DA6731FD}" type="presParOf" srcId="{6FFC745C-6350-4E59-8C99-7F6A17423A2C}" destId="{EC26E846-2D8B-4B3A-B1CC-5EEC37386A31}" srcOrd="1" destOrd="0" presId="urn:microsoft.com/office/officeart/2005/8/layout/radial4"/>
    <dgm:cxn modelId="{3AADA7AA-2647-4795-8B1B-CA53A54014C7}" type="presParOf" srcId="{6FFC745C-6350-4E59-8C99-7F6A17423A2C}" destId="{9B92FE29-4078-412F-8424-6CD0B59432EC}" srcOrd="2" destOrd="0" presId="urn:microsoft.com/office/officeart/2005/8/layout/radial4"/>
    <dgm:cxn modelId="{4363E1AA-48B9-460D-B0FF-62D5A7A25961}" type="presParOf" srcId="{6FFC745C-6350-4E59-8C99-7F6A17423A2C}" destId="{212DEAF7-67B3-49A7-AB1B-DAE673C6BBEF}" srcOrd="3" destOrd="0" presId="urn:microsoft.com/office/officeart/2005/8/layout/radial4"/>
    <dgm:cxn modelId="{90502815-D0BB-4FD3-8FD1-61BD9D0EC529}" type="presParOf" srcId="{6FFC745C-6350-4E59-8C99-7F6A17423A2C}" destId="{B9B678EC-3F3E-40EC-9ADA-242BBA0D50DA}" srcOrd="4" destOrd="0" presId="urn:microsoft.com/office/officeart/2005/8/layout/radial4"/>
    <dgm:cxn modelId="{3F22E59F-1144-4208-86BD-16245B528919}" type="presParOf" srcId="{6FFC745C-6350-4E59-8C99-7F6A17423A2C}" destId="{42B2EF2B-26DE-438E-AA56-D5282B773853}" srcOrd="5" destOrd="0" presId="urn:microsoft.com/office/officeart/2005/8/layout/radial4"/>
    <dgm:cxn modelId="{C71DB219-DEF9-4B7C-BE16-39A4021D5F59}" type="presParOf" srcId="{6FFC745C-6350-4E59-8C99-7F6A17423A2C}" destId="{C45F181F-A75F-4A9B-A278-CD8DF5DE943D}" srcOrd="6" destOrd="0" presId="urn:microsoft.com/office/officeart/2005/8/layout/radial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9F4CDB1F-A045-4E36-BE6F-3B0519F7EA23}"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7A5B4EAC-92BD-45E7-930D-8271E9E95CE7}">
      <dgm:prSet phldrT="[Text]"/>
      <dgm:spPr/>
      <dgm:t>
        <a:bodyPr/>
        <a:lstStyle/>
        <a:p>
          <a:r>
            <a:rPr lang="en-US" dirty="0"/>
            <a:t>SELECT DISTINCT LAUNCH_SITE FROM SPACEXTBL</a:t>
          </a:r>
        </a:p>
      </dgm:t>
    </dgm:pt>
    <dgm:pt modelId="{DC95B147-36AF-4355-BFA8-FAE63E03F9DA}" type="parTrans" cxnId="{28CB2C36-81D2-422A-AA7A-BE0882493054}">
      <dgm:prSet/>
      <dgm:spPr/>
      <dgm:t>
        <a:bodyPr/>
        <a:lstStyle/>
        <a:p>
          <a:endParaRPr lang="en-US"/>
        </a:p>
      </dgm:t>
    </dgm:pt>
    <dgm:pt modelId="{2DD08E60-8CCC-4F93-95D9-30CBDFD4E438}" type="sibTrans" cxnId="{28CB2C36-81D2-422A-AA7A-BE0882493054}">
      <dgm:prSet/>
      <dgm:spPr/>
      <dgm:t>
        <a:bodyPr/>
        <a:lstStyle/>
        <a:p>
          <a:endParaRPr lang="en-US"/>
        </a:p>
      </dgm:t>
    </dgm:pt>
    <dgm:pt modelId="{77EAEEA3-19BD-4845-A1B3-811100075576}">
      <dgm:prSet phldrT="[Text]"/>
      <dgm:spPr/>
      <dgm:t>
        <a:bodyPr/>
        <a:lstStyle/>
        <a:p>
          <a:r>
            <a:rPr lang="en-US" dirty="0"/>
            <a:t>CCAFS LC-40</a:t>
          </a:r>
        </a:p>
      </dgm:t>
    </dgm:pt>
    <dgm:pt modelId="{234BF715-1634-41DC-B353-8EFC9A6669EC}" type="parTrans" cxnId="{D806C18F-FA65-4A05-8EF6-1DE3BD1E422C}">
      <dgm:prSet/>
      <dgm:spPr/>
      <dgm:t>
        <a:bodyPr/>
        <a:lstStyle/>
        <a:p>
          <a:endParaRPr lang="en-US"/>
        </a:p>
      </dgm:t>
    </dgm:pt>
    <dgm:pt modelId="{71BDE7F3-3D0B-4014-80D1-87E7A7644C95}" type="sibTrans" cxnId="{D806C18F-FA65-4A05-8EF6-1DE3BD1E422C}">
      <dgm:prSet/>
      <dgm:spPr/>
      <dgm:t>
        <a:bodyPr/>
        <a:lstStyle/>
        <a:p>
          <a:endParaRPr lang="en-US"/>
        </a:p>
      </dgm:t>
    </dgm:pt>
    <dgm:pt modelId="{F5EA4C0A-87E6-405F-A19D-7596B202A0D3}">
      <dgm:prSet phldrT="[Text]"/>
      <dgm:spPr/>
      <dgm:t>
        <a:bodyPr/>
        <a:lstStyle/>
        <a:p>
          <a:r>
            <a:rPr lang="en-US" dirty="0"/>
            <a:t>VAFB SLC-4E</a:t>
          </a:r>
        </a:p>
      </dgm:t>
    </dgm:pt>
    <dgm:pt modelId="{0A41C450-656C-4146-9D88-89B5EBCC8CE1}" type="parTrans" cxnId="{A93BF962-53F4-418D-8F22-3157688E3A92}">
      <dgm:prSet/>
      <dgm:spPr/>
      <dgm:t>
        <a:bodyPr/>
        <a:lstStyle/>
        <a:p>
          <a:endParaRPr lang="en-US"/>
        </a:p>
      </dgm:t>
    </dgm:pt>
    <dgm:pt modelId="{4AC7D48B-7892-4772-9F92-20A332F9E36A}" type="sibTrans" cxnId="{A93BF962-53F4-418D-8F22-3157688E3A92}">
      <dgm:prSet/>
      <dgm:spPr/>
      <dgm:t>
        <a:bodyPr/>
        <a:lstStyle/>
        <a:p>
          <a:endParaRPr lang="en-US"/>
        </a:p>
      </dgm:t>
    </dgm:pt>
    <dgm:pt modelId="{BB9A9F92-1D6E-404A-BEF1-BC61C2F0C5D4}">
      <dgm:prSet phldrT="[Text]"/>
      <dgm:spPr/>
      <dgm:t>
        <a:bodyPr/>
        <a:lstStyle/>
        <a:p>
          <a:r>
            <a:rPr lang="en-US" dirty="0"/>
            <a:t>CCAFS SLC-40</a:t>
          </a:r>
        </a:p>
      </dgm:t>
    </dgm:pt>
    <dgm:pt modelId="{E1DB07E6-67BD-4A3E-83A5-C2CC7BA39EB5}" type="parTrans" cxnId="{95F50B0C-A277-4BFD-90D5-12DAD74CF9DD}">
      <dgm:prSet/>
      <dgm:spPr/>
      <dgm:t>
        <a:bodyPr/>
        <a:lstStyle/>
        <a:p>
          <a:endParaRPr lang="en-US"/>
        </a:p>
      </dgm:t>
    </dgm:pt>
    <dgm:pt modelId="{C5C2857A-B56D-4424-8DF9-5B3BCA1B3CA0}" type="sibTrans" cxnId="{95F50B0C-A277-4BFD-90D5-12DAD74CF9DD}">
      <dgm:prSet/>
      <dgm:spPr/>
      <dgm:t>
        <a:bodyPr/>
        <a:lstStyle/>
        <a:p>
          <a:endParaRPr lang="en-US"/>
        </a:p>
      </dgm:t>
    </dgm:pt>
    <dgm:pt modelId="{3990442B-4AA0-41D8-BADE-6975858985AC}">
      <dgm:prSet phldrT="[Text]"/>
      <dgm:spPr/>
      <dgm:t>
        <a:bodyPr/>
        <a:lstStyle/>
        <a:p>
          <a:r>
            <a:rPr lang="en-US" dirty="0"/>
            <a:t>KSC LC-39A</a:t>
          </a:r>
        </a:p>
      </dgm:t>
    </dgm:pt>
    <dgm:pt modelId="{63F6F215-CB58-478B-8B41-0624E7C1D38C}" type="parTrans" cxnId="{7C2912F3-5D3F-41B8-843E-8EEE7BE8E910}">
      <dgm:prSet/>
      <dgm:spPr/>
      <dgm:t>
        <a:bodyPr/>
        <a:lstStyle/>
        <a:p>
          <a:endParaRPr lang="en-US"/>
        </a:p>
      </dgm:t>
    </dgm:pt>
    <dgm:pt modelId="{6E33C5F4-BA68-4CBB-A565-E1D00015FEBE}" type="sibTrans" cxnId="{7C2912F3-5D3F-41B8-843E-8EEE7BE8E910}">
      <dgm:prSet/>
      <dgm:spPr/>
      <dgm:t>
        <a:bodyPr/>
        <a:lstStyle/>
        <a:p>
          <a:endParaRPr lang="en-US"/>
        </a:p>
      </dgm:t>
    </dgm:pt>
    <dgm:pt modelId="{61422241-48A4-48EC-AC7B-9555425CE48A}" type="pres">
      <dgm:prSet presAssocID="{9F4CDB1F-A045-4E36-BE6F-3B0519F7EA23}" presName="Name0" presStyleCnt="0">
        <dgm:presLayoutVars>
          <dgm:dir/>
          <dgm:animLvl val="lvl"/>
          <dgm:resizeHandles/>
        </dgm:presLayoutVars>
      </dgm:prSet>
      <dgm:spPr/>
    </dgm:pt>
    <dgm:pt modelId="{FF6DC154-5FF2-4C2D-8F4E-4C2DC173067B}" type="pres">
      <dgm:prSet presAssocID="{7A5B4EAC-92BD-45E7-930D-8271E9E95CE7}" presName="linNode" presStyleCnt="0"/>
      <dgm:spPr/>
    </dgm:pt>
    <dgm:pt modelId="{94FF7209-1306-440A-BFD7-F34780385DF1}" type="pres">
      <dgm:prSet presAssocID="{7A5B4EAC-92BD-45E7-930D-8271E9E95CE7}" presName="parentShp" presStyleLbl="node1" presStyleIdx="0" presStyleCnt="1" custScaleX="141981" custScaleY="86726">
        <dgm:presLayoutVars>
          <dgm:bulletEnabled val="1"/>
        </dgm:presLayoutVars>
      </dgm:prSet>
      <dgm:spPr/>
    </dgm:pt>
    <dgm:pt modelId="{68B7AEB6-70B3-4B40-973A-8A4A008DBF0F}" type="pres">
      <dgm:prSet presAssocID="{7A5B4EAC-92BD-45E7-930D-8271E9E95CE7}" presName="childShp" presStyleLbl="bgAccFollowNode1" presStyleIdx="0" presStyleCnt="1" custScaleX="67657">
        <dgm:presLayoutVars>
          <dgm:bulletEnabled val="1"/>
        </dgm:presLayoutVars>
      </dgm:prSet>
      <dgm:spPr/>
    </dgm:pt>
  </dgm:ptLst>
  <dgm:cxnLst>
    <dgm:cxn modelId="{95F50B0C-A277-4BFD-90D5-12DAD74CF9DD}" srcId="{7A5B4EAC-92BD-45E7-930D-8271E9E95CE7}" destId="{BB9A9F92-1D6E-404A-BEF1-BC61C2F0C5D4}" srcOrd="1" destOrd="0" parTransId="{E1DB07E6-67BD-4A3E-83A5-C2CC7BA39EB5}" sibTransId="{C5C2857A-B56D-4424-8DF9-5B3BCA1B3CA0}"/>
    <dgm:cxn modelId="{28CB2C36-81D2-422A-AA7A-BE0882493054}" srcId="{9F4CDB1F-A045-4E36-BE6F-3B0519F7EA23}" destId="{7A5B4EAC-92BD-45E7-930D-8271E9E95CE7}" srcOrd="0" destOrd="0" parTransId="{DC95B147-36AF-4355-BFA8-FAE63E03F9DA}" sibTransId="{2DD08E60-8CCC-4F93-95D9-30CBDFD4E438}"/>
    <dgm:cxn modelId="{A93BF962-53F4-418D-8F22-3157688E3A92}" srcId="{7A5B4EAC-92BD-45E7-930D-8271E9E95CE7}" destId="{F5EA4C0A-87E6-405F-A19D-7596B202A0D3}" srcOrd="3" destOrd="0" parTransId="{0A41C450-656C-4146-9D88-89B5EBCC8CE1}" sibTransId="{4AC7D48B-7892-4772-9F92-20A332F9E36A}"/>
    <dgm:cxn modelId="{C5EBE072-6862-48A3-AA2F-D581DB17E1B1}" type="presOf" srcId="{F5EA4C0A-87E6-405F-A19D-7596B202A0D3}" destId="{68B7AEB6-70B3-4B40-973A-8A4A008DBF0F}" srcOrd="0" destOrd="3" presId="urn:microsoft.com/office/officeart/2005/8/layout/vList6"/>
    <dgm:cxn modelId="{736A1F83-D0A2-4D53-BD15-4A55942EDFF2}" type="presOf" srcId="{7A5B4EAC-92BD-45E7-930D-8271E9E95CE7}" destId="{94FF7209-1306-440A-BFD7-F34780385DF1}" srcOrd="0" destOrd="0" presId="urn:microsoft.com/office/officeart/2005/8/layout/vList6"/>
    <dgm:cxn modelId="{AE81B78C-2FCD-4E92-AAEA-3677195B1359}" type="presOf" srcId="{77EAEEA3-19BD-4845-A1B3-811100075576}" destId="{68B7AEB6-70B3-4B40-973A-8A4A008DBF0F}" srcOrd="0" destOrd="0" presId="urn:microsoft.com/office/officeart/2005/8/layout/vList6"/>
    <dgm:cxn modelId="{5D88778F-D13F-4789-9B37-F669EE0A07B7}" type="presOf" srcId="{BB9A9F92-1D6E-404A-BEF1-BC61C2F0C5D4}" destId="{68B7AEB6-70B3-4B40-973A-8A4A008DBF0F}" srcOrd="0" destOrd="1" presId="urn:microsoft.com/office/officeart/2005/8/layout/vList6"/>
    <dgm:cxn modelId="{D806C18F-FA65-4A05-8EF6-1DE3BD1E422C}" srcId="{7A5B4EAC-92BD-45E7-930D-8271E9E95CE7}" destId="{77EAEEA3-19BD-4845-A1B3-811100075576}" srcOrd="0" destOrd="0" parTransId="{234BF715-1634-41DC-B353-8EFC9A6669EC}" sibTransId="{71BDE7F3-3D0B-4014-80D1-87E7A7644C95}"/>
    <dgm:cxn modelId="{AB5A74C2-2F1D-428D-B9AB-B79075483156}" type="presOf" srcId="{9F4CDB1F-A045-4E36-BE6F-3B0519F7EA23}" destId="{61422241-48A4-48EC-AC7B-9555425CE48A}" srcOrd="0" destOrd="0" presId="urn:microsoft.com/office/officeart/2005/8/layout/vList6"/>
    <dgm:cxn modelId="{48821EEC-650E-41AB-8477-C37CB7A5314B}" type="presOf" srcId="{3990442B-4AA0-41D8-BADE-6975858985AC}" destId="{68B7AEB6-70B3-4B40-973A-8A4A008DBF0F}" srcOrd="0" destOrd="2" presId="urn:microsoft.com/office/officeart/2005/8/layout/vList6"/>
    <dgm:cxn modelId="{7C2912F3-5D3F-41B8-843E-8EEE7BE8E910}" srcId="{7A5B4EAC-92BD-45E7-930D-8271E9E95CE7}" destId="{3990442B-4AA0-41D8-BADE-6975858985AC}" srcOrd="2" destOrd="0" parTransId="{63F6F215-CB58-478B-8B41-0624E7C1D38C}" sibTransId="{6E33C5F4-BA68-4CBB-A565-E1D00015FEBE}"/>
    <dgm:cxn modelId="{FE862BAA-CFE9-48F6-B546-F80B5E31C398}" type="presParOf" srcId="{61422241-48A4-48EC-AC7B-9555425CE48A}" destId="{FF6DC154-5FF2-4C2D-8F4E-4C2DC173067B}" srcOrd="0" destOrd="0" presId="urn:microsoft.com/office/officeart/2005/8/layout/vList6"/>
    <dgm:cxn modelId="{6EABE31E-24D9-46AC-B3C9-09C7953695C4}" type="presParOf" srcId="{FF6DC154-5FF2-4C2D-8F4E-4C2DC173067B}" destId="{94FF7209-1306-440A-BFD7-F34780385DF1}" srcOrd="0" destOrd="0" presId="urn:microsoft.com/office/officeart/2005/8/layout/vList6"/>
    <dgm:cxn modelId="{0E139812-447D-418F-9EE1-D4F70899AD16}" type="presParOf" srcId="{FF6DC154-5FF2-4C2D-8F4E-4C2DC173067B}" destId="{68B7AEB6-70B3-4B40-973A-8A4A008DBF0F}" srcOrd="1" destOrd="0" presId="urn:microsoft.com/office/officeart/2005/8/layout/vList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9F4CDB1F-A045-4E36-BE6F-3B0519F7EA23}"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7A5B4EAC-92BD-45E7-930D-8271E9E95CE7}">
      <dgm:prSet phldrT="[Text]"/>
      <dgm:spPr/>
      <dgm:t>
        <a:bodyPr/>
        <a:lstStyle/>
        <a:p>
          <a:r>
            <a:rPr lang="en-US" dirty="0"/>
            <a:t>SELECT SUM(PAYLOAD_MASS__KG_)</a:t>
          </a:r>
        </a:p>
        <a:p>
          <a:r>
            <a:rPr lang="en-US" dirty="0"/>
            <a:t>AS </a:t>
          </a:r>
          <a:r>
            <a:rPr lang="en-US" dirty="0" err="1"/>
            <a:t>total_payload_mass_kg</a:t>
          </a:r>
          <a:endParaRPr lang="en-US" dirty="0"/>
        </a:p>
        <a:p>
          <a:r>
            <a:rPr lang="en-US" dirty="0"/>
            <a:t>FROM SPACEXTBL</a:t>
          </a:r>
        </a:p>
        <a:p>
          <a:r>
            <a:rPr lang="en-US" dirty="0"/>
            <a:t>WHERE CUSTOMER = 'NASA (CRS)'</a:t>
          </a:r>
        </a:p>
      </dgm:t>
    </dgm:pt>
    <dgm:pt modelId="{DC95B147-36AF-4355-BFA8-FAE63E03F9DA}" type="parTrans" cxnId="{28CB2C36-81D2-422A-AA7A-BE0882493054}">
      <dgm:prSet/>
      <dgm:spPr/>
      <dgm:t>
        <a:bodyPr/>
        <a:lstStyle/>
        <a:p>
          <a:endParaRPr lang="en-US"/>
        </a:p>
      </dgm:t>
    </dgm:pt>
    <dgm:pt modelId="{2DD08E60-8CCC-4F93-95D9-30CBDFD4E438}" type="sibTrans" cxnId="{28CB2C36-81D2-422A-AA7A-BE0882493054}">
      <dgm:prSet/>
      <dgm:spPr/>
      <dgm:t>
        <a:bodyPr/>
        <a:lstStyle/>
        <a:p>
          <a:endParaRPr lang="en-US"/>
        </a:p>
      </dgm:t>
    </dgm:pt>
    <dgm:pt modelId="{77EAEEA3-19BD-4845-A1B3-811100075576}">
      <dgm:prSet phldrT="[Text]" custT="1"/>
      <dgm:spPr/>
      <dgm:t>
        <a:bodyPr/>
        <a:lstStyle/>
        <a:p>
          <a:pPr algn="ctr"/>
          <a:r>
            <a:rPr lang="en-US" sz="4400" dirty="0"/>
            <a:t>45596</a:t>
          </a:r>
          <a:endParaRPr lang="en-US" sz="4800" dirty="0"/>
        </a:p>
      </dgm:t>
    </dgm:pt>
    <dgm:pt modelId="{234BF715-1634-41DC-B353-8EFC9A6669EC}" type="parTrans" cxnId="{D806C18F-FA65-4A05-8EF6-1DE3BD1E422C}">
      <dgm:prSet/>
      <dgm:spPr/>
      <dgm:t>
        <a:bodyPr/>
        <a:lstStyle/>
        <a:p>
          <a:endParaRPr lang="en-US"/>
        </a:p>
      </dgm:t>
    </dgm:pt>
    <dgm:pt modelId="{71BDE7F3-3D0B-4014-80D1-87E7A7644C95}" type="sibTrans" cxnId="{D806C18F-FA65-4A05-8EF6-1DE3BD1E422C}">
      <dgm:prSet/>
      <dgm:spPr/>
      <dgm:t>
        <a:bodyPr/>
        <a:lstStyle/>
        <a:p>
          <a:endParaRPr lang="en-US"/>
        </a:p>
      </dgm:t>
    </dgm:pt>
    <dgm:pt modelId="{61422241-48A4-48EC-AC7B-9555425CE48A}" type="pres">
      <dgm:prSet presAssocID="{9F4CDB1F-A045-4E36-BE6F-3B0519F7EA23}" presName="Name0" presStyleCnt="0">
        <dgm:presLayoutVars>
          <dgm:dir/>
          <dgm:animLvl val="lvl"/>
          <dgm:resizeHandles/>
        </dgm:presLayoutVars>
      </dgm:prSet>
      <dgm:spPr/>
    </dgm:pt>
    <dgm:pt modelId="{FF6DC154-5FF2-4C2D-8F4E-4C2DC173067B}" type="pres">
      <dgm:prSet presAssocID="{7A5B4EAC-92BD-45E7-930D-8271E9E95CE7}" presName="linNode" presStyleCnt="0"/>
      <dgm:spPr/>
    </dgm:pt>
    <dgm:pt modelId="{94FF7209-1306-440A-BFD7-F34780385DF1}" type="pres">
      <dgm:prSet presAssocID="{7A5B4EAC-92BD-45E7-930D-8271E9E95CE7}" presName="parentShp" presStyleLbl="node1" presStyleIdx="0" presStyleCnt="1" custScaleX="141981" custScaleY="86726">
        <dgm:presLayoutVars>
          <dgm:bulletEnabled val="1"/>
        </dgm:presLayoutVars>
      </dgm:prSet>
      <dgm:spPr/>
    </dgm:pt>
    <dgm:pt modelId="{68B7AEB6-70B3-4B40-973A-8A4A008DBF0F}" type="pres">
      <dgm:prSet presAssocID="{7A5B4EAC-92BD-45E7-930D-8271E9E95CE7}" presName="childShp" presStyleLbl="bgAccFollowNode1" presStyleIdx="0" presStyleCnt="1" custScaleX="67657" custScaleY="49809">
        <dgm:presLayoutVars>
          <dgm:bulletEnabled val="1"/>
        </dgm:presLayoutVars>
      </dgm:prSet>
      <dgm:spPr/>
    </dgm:pt>
  </dgm:ptLst>
  <dgm:cxnLst>
    <dgm:cxn modelId="{28CB2C36-81D2-422A-AA7A-BE0882493054}" srcId="{9F4CDB1F-A045-4E36-BE6F-3B0519F7EA23}" destId="{7A5B4EAC-92BD-45E7-930D-8271E9E95CE7}" srcOrd="0" destOrd="0" parTransId="{DC95B147-36AF-4355-BFA8-FAE63E03F9DA}" sibTransId="{2DD08E60-8CCC-4F93-95D9-30CBDFD4E438}"/>
    <dgm:cxn modelId="{736A1F83-D0A2-4D53-BD15-4A55942EDFF2}" type="presOf" srcId="{7A5B4EAC-92BD-45E7-930D-8271E9E95CE7}" destId="{94FF7209-1306-440A-BFD7-F34780385DF1}" srcOrd="0" destOrd="0" presId="urn:microsoft.com/office/officeart/2005/8/layout/vList6"/>
    <dgm:cxn modelId="{AE81B78C-2FCD-4E92-AAEA-3677195B1359}" type="presOf" srcId="{77EAEEA3-19BD-4845-A1B3-811100075576}" destId="{68B7AEB6-70B3-4B40-973A-8A4A008DBF0F}" srcOrd="0" destOrd="0" presId="urn:microsoft.com/office/officeart/2005/8/layout/vList6"/>
    <dgm:cxn modelId="{D806C18F-FA65-4A05-8EF6-1DE3BD1E422C}" srcId="{7A5B4EAC-92BD-45E7-930D-8271E9E95CE7}" destId="{77EAEEA3-19BD-4845-A1B3-811100075576}" srcOrd="0" destOrd="0" parTransId="{234BF715-1634-41DC-B353-8EFC9A6669EC}" sibTransId="{71BDE7F3-3D0B-4014-80D1-87E7A7644C95}"/>
    <dgm:cxn modelId="{AB5A74C2-2F1D-428D-B9AB-B79075483156}" type="presOf" srcId="{9F4CDB1F-A045-4E36-BE6F-3B0519F7EA23}" destId="{61422241-48A4-48EC-AC7B-9555425CE48A}" srcOrd="0" destOrd="0" presId="urn:microsoft.com/office/officeart/2005/8/layout/vList6"/>
    <dgm:cxn modelId="{FE862BAA-CFE9-48F6-B546-F80B5E31C398}" type="presParOf" srcId="{61422241-48A4-48EC-AC7B-9555425CE48A}" destId="{FF6DC154-5FF2-4C2D-8F4E-4C2DC173067B}" srcOrd="0" destOrd="0" presId="urn:microsoft.com/office/officeart/2005/8/layout/vList6"/>
    <dgm:cxn modelId="{6EABE31E-24D9-46AC-B3C9-09C7953695C4}" type="presParOf" srcId="{FF6DC154-5FF2-4C2D-8F4E-4C2DC173067B}" destId="{94FF7209-1306-440A-BFD7-F34780385DF1}" srcOrd="0" destOrd="0" presId="urn:microsoft.com/office/officeart/2005/8/layout/vList6"/>
    <dgm:cxn modelId="{0E139812-447D-418F-9EE1-D4F70899AD16}" type="presParOf" srcId="{FF6DC154-5FF2-4C2D-8F4E-4C2DC173067B}" destId="{68B7AEB6-70B3-4B40-973A-8A4A008DBF0F}"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9F4CDB1F-A045-4E36-BE6F-3B0519F7EA23}"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7A5B4EAC-92BD-45E7-930D-8271E9E95CE7}">
      <dgm:prSet phldrT="[Text]"/>
      <dgm:spPr/>
      <dgm:t>
        <a:bodyPr/>
        <a:lstStyle/>
        <a:p>
          <a:r>
            <a:rPr lang="en-US" dirty="0"/>
            <a:t>SELECT AVG(PAYLOAD_MASS__KG_)</a:t>
          </a:r>
        </a:p>
        <a:p>
          <a:r>
            <a:rPr lang="en-US" dirty="0"/>
            <a:t>AS </a:t>
          </a:r>
          <a:r>
            <a:rPr lang="en-US" dirty="0" err="1"/>
            <a:t>avg_payload_mass_kg</a:t>
          </a:r>
          <a:endParaRPr lang="en-US" dirty="0"/>
        </a:p>
        <a:p>
          <a:r>
            <a:rPr lang="en-US" dirty="0"/>
            <a:t>FROM SPACEXTBL</a:t>
          </a:r>
        </a:p>
        <a:p>
          <a:r>
            <a:rPr lang="en-US" dirty="0"/>
            <a:t>WHERE BOOSTER_VERSION = 'F9 v1.1'</a:t>
          </a:r>
        </a:p>
      </dgm:t>
    </dgm:pt>
    <dgm:pt modelId="{DC95B147-36AF-4355-BFA8-FAE63E03F9DA}" type="parTrans" cxnId="{28CB2C36-81D2-422A-AA7A-BE0882493054}">
      <dgm:prSet/>
      <dgm:spPr/>
      <dgm:t>
        <a:bodyPr/>
        <a:lstStyle/>
        <a:p>
          <a:endParaRPr lang="en-US"/>
        </a:p>
      </dgm:t>
    </dgm:pt>
    <dgm:pt modelId="{2DD08E60-8CCC-4F93-95D9-30CBDFD4E438}" type="sibTrans" cxnId="{28CB2C36-81D2-422A-AA7A-BE0882493054}">
      <dgm:prSet/>
      <dgm:spPr/>
      <dgm:t>
        <a:bodyPr/>
        <a:lstStyle/>
        <a:p>
          <a:endParaRPr lang="en-US"/>
        </a:p>
      </dgm:t>
    </dgm:pt>
    <dgm:pt modelId="{77EAEEA3-19BD-4845-A1B3-811100075576}">
      <dgm:prSet phldrT="[Text]" custT="1"/>
      <dgm:spPr/>
      <dgm:t>
        <a:bodyPr/>
        <a:lstStyle/>
        <a:p>
          <a:pPr algn="ctr"/>
          <a:r>
            <a:rPr lang="en-US" sz="4400" dirty="0"/>
            <a:t>2928</a:t>
          </a:r>
          <a:endParaRPr lang="en-US" sz="4800" dirty="0"/>
        </a:p>
      </dgm:t>
    </dgm:pt>
    <dgm:pt modelId="{234BF715-1634-41DC-B353-8EFC9A6669EC}" type="parTrans" cxnId="{D806C18F-FA65-4A05-8EF6-1DE3BD1E422C}">
      <dgm:prSet/>
      <dgm:spPr/>
      <dgm:t>
        <a:bodyPr/>
        <a:lstStyle/>
        <a:p>
          <a:endParaRPr lang="en-US"/>
        </a:p>
      </dgm:t>
    </dgm:pt>
    <dgm:pt modelId="{71BDE7F3-3D0B-4014-80D1-87E7A7644C95}" type="sibTrans" cxnId="{D806C18F-FA65-4A05-8EF6-1DE3BD1E422C}">
      <dgm:prSet/>
      <dgm:spPr/>
      <dgm:t>
        <a:bodyPr/>
        <a:lstStyle/>
        <a:p>
          <a:endParaRPr lang="en-US"/>
        </a:p>
      </dgm:t>
    </dgm:pt>
    <dgm:pt modelId="{61422241-48A4-48EC-AC7B-9555425CE48A}" type="pres">
      <dgm:prSet presAssocID="{9F4CDB1F-A045-4E36-BE6F-3B0519F7EA23}" presName="Name0" presStyleCnt="0">
        <dgm:presLayoutVars>
          <dgm:dir/>
          <dgm:animLvl val="lvl"/>
          <dgm:resizeHandles/>
        </dgm:presLayoutVars>
      </dgm:prSet>
      <dgm:spPr/>
    </dgm:pt>
    <dgm:pt modelId="{FF6DC154-5FF2-4C2D-8F4E-4C2DC173067B}" type="pres">
      <dgm:prSet presAssocID="{7A5B4EAC-92BD-45E7-930D-8271E9E95CE7}" presName="linNode" presStyleCnt="0"/>
      <dgm:spPr/>
    </dgm:pt>
    <dgm:pt modelId="{94FF7209-1306-440A-BFD7-F34780385DF1}" type="pres">
      <dgm:prSet presAssocID="{7A5B4EAC-92BD-45E7-930D-8271E9E95CE7}" presName="parentShp" presStyleLbl="node1" presStyleIdx="0" presStyleCnt="1" custScaleX="141981" custScaleY="86726">
        <dgm:presLayoutVars>
          <dgm:bulletEnabled val="1"/>
        </dgm:presLayoutVars>
      </dgm:prSet>
      <dgm:spPr/>
    </dgm:pt>
    <dgm:pt modelId="{68B7AEB6-70B3-4B40-973A-8A4A008DBF0F}" type="pres">
      <dgm:prSet presAssocID="{7A5B4EAC-92BD-45E7-930D-8271E9E95CE7}" presName="childShp" presStyleLbl="bgAccFollowNode1" presStyleIdx="0" presStyleCnt="1" custScaleX="67657" custScaleY="49809">
        <dgm:presLayoutVars>
          <dgm:bulletEnabled val="1"/>
        </dgm:presLayoutVars>
      </dgm:prSet>
      <dgm:spPr/>
    </dgm:pt>
  </dgm:ptLst>
  <dgm:cxnLst>
    <dgm:cxn modelId="{28CB2C36-81D2-422A-AA7A-BE0882493054}" srcId="{9F4CDB1F-A045-4E36-BE6F-3B0519F7EA23}" destId="{7A5B4EAC-92BD-45E7-930D-8271E9E95CE7}" srcOrd="0" destOrd="0" parTransId="{DC95B147-36AF-4355-BFA8-FAE63E03F9DA}" sibTransId="{2DD08E60-8CCC-4F93-95D9-30CBDFD4E438}"/>
    <dgm:cxn modelId="{736A1F83-D0A2-4D53-BD15-4A55942EDFF2}" type="presOf" srcId="{7A5B4EAC-92BD-45E7-930D-8271E9E95CE7}" destId="{94FF7209-1306-440A-BFD7-F34780385DF1}" srcOrd="0" destOrd="0" presId="urn:microsoft.com/office/officeart/2005/8/layout/vList6"/>
    <dgm:cxn modelId="{AE81B78C-2FCD-4E92-AAEA-3677195B1359}" type="presOf" srcId="{77EAEEA3-19BD-4845-A1B3-811100075576}" destId="{68B7AEB6-70B3-4B40-973A-8A4A008DBF0F}" srcOrd="0" destOrd="0" presId="urn:microsoft.com/office/officeart/2005/8/layout/vList6"/>
    <dgm:cxn modelId="{D806C18F-FA65-4A05-8EF6-1DE3BD1E422C}" srcId="{7A5B4EAC-92BD-45E7-930D-8271E9E95CE7}" destId="{77EAEEA3-19BD-4845-A1B3-811100075576}" srcOrd="0" destOrd="0" parTransId="{234BF715-1634-41DC-B353-8EFC9A6669EC}" sibTransId="{71BDE7F3-3D0B-4014-80D1-87E7A7644C95}"/>
    <dgm:cxn modelId="{AB5A74C2-2F1D-428D-B9AB-B79075483156}" type="presOf" srcId="{9F4CDB1F-A045-4E36-BE6F-3B0519F7EA23}" destId="{61422241-48A4-48EC-AC7B-9555425CE48A}" srcOrd="0" destOrd="0" presId="urn:microsoft.com/office/officeart/2005/8/layout/vList6"/>
    <dgm:cxn modelId="{FE862BAA-CFE9-48F6-B546-F80B5E31C398}" type="presParOf" srcId="{61422241-48A4-48EC-AC7B-9555425CE48A}" destId="{FF6DC154-5FF2-4C2D-8F4E-4C2DC173067B}" srcOrd="0" destOrd="0" presId="urn:microsoft.com/office/officeart/2005/8/layout/vList6"/>
    <dgm:cxn modelId="{6EABE31E-24D9-46AC-B3C9-09C7953695C4}" type="presParOf" srcId="{FF6DC154-5FF2-4C2D-8F4E-4C2DC173067B}" destId="{94FF7209-1306-440A-BFD7-F34780385DF1}" srcOrd="0" destOrd="0" presId="urn:microsoft.com/office/officeart/2005/8/layout/vList6"/>
    <dgm:cxn modelId="{0E139812-447D-418F-9EE1-D4F70899AD16}" type="presParOf" srcId="{FF6DC154-5FF2-4C2D-8F4E-4C2DC173067B}" destId="{68B7AEB6-70B3-4B40-973A-8A4A008DBF0F}"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F4CDB1F-A045-4E36-BE6F-3B0519F7EA23}"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7A5B4EAC-92BD-45E7-930D-8271E9E95CE7}">
      <dgm:prSet phldrT="[Text]" custT="1"/>
      <dgm:spPr/>
      <dgm:t>
        <a:bodyPr/>
        <a:lstStyle/>
        <a:p>
          <a:r>
            <a:rPr lang="en-US" sz="2300" dirty="0"/>
            <a:t>SELECT MIN(DATE)</a:t>
          </a:r>
        </a:p>
        <a:p>
          <a:r>
            <a:rPr lang="en-US" sz="2300" dirty="0"/>
            <a:t>AS </a:t>
          </a:r>
          <a:r>
            <a:rPr lang="en-US" sz="2300" dirty="0" err="1"/>
            <a:t>first_successful_landing_date</a:t>
          </a:r>
          <a:endParaRPr lang="en-US" sz="2300" dirty="0"/>
        </a:p>
        <a:p>
          <a:r>
            <a:rPr lang="en-US" sz="2300" dirty="0"/>
            <a:t>FROM SPACEXTBL</a:t>
          </a:r>
        </a:p>
        <a:p>
          <a:r>
            <a:rPr lang="en-US" sz="2300" dirty="0"/>
            <a:t>WHERE LANDING__OUTCOME</a:t>
          </a:r>
        </a:p>
        <a:p>
          <a:r>
            <a:rPr lang="en-US" sz="2300" dirty="0"/>
            <a:t>= 'Success (ground pad)'</a:t>
          </a:r>
        </a:p>
      </dgm:t>
    </dgm:pt>
    <dgm:pt modelId="{DC95B147-36AF-4355-BFA8-FAE63E03F9DA}" type="parTrans" cxnId="{28CB2C36-81D2-422A-AA7A-BE0882493054}">
      <dgm:prSet/>
      <dgm:spPr/>
      <dgm:t>
        <a:bodyPr/>
        <a:lstStyle/>
        <a:p>
          <a:endParaRPr lang="en-US"/>
        </a:p>
      </dgm:t>
    </dgm:pt>
    <dgm:pt modelId="{2DD08E60-8CCC-4F93-95D9-30CBDFD4E438}" type="sibTrans" cxnId="{28CB2C36-81D2-422A-AA7A-BE0882493054}">
      <dgm:prSet/>
      <dgm:spPr/>
      <dgm:t>
        <a:bodyPr/>
        <a:lstStyle/>
        <a:p>
          <a:endParaRPr lang="en-US"/>
        </a:p>
      </dgm:t>
    </dgm:pt>
    <dgm:pt modelId="{77EAEEA3-19BD-4845-A1B3-811100075576}">
      <dgm:prSet phldrT="[Text]" custT="1"/>
      <dgm:spPr/>
      <dgm:t>
        <a:bodyPr/>
        <a:lstStyle/>
        <a:p>
          <a:pPr algn="ctr"/>
          <a:r>
            <a:rPr lang="en-US" sz="4000" dirty="0"/>
            <a:t>2015-12-22</a:t>
          </a:r>
          <a:endParaRPr lang="en-US" sz="4800" dirty="0"/>
        </a:p>
      </dgm:t>
    </dgm:pt>
    <dgm:pt modelId="{234BF715-1634-41DC-B353-8EFC9A6669EC}" type="parTrans" cxnId="{D806C18F-FA65-4A05-8EF6-1DE3BD1E422C}">
      <dgm:prSet/>
      <dgm:spPr/>
      <dgm:t>
        <a:bodyPr/>
        <a:lstStyle/>
        <a:p>
          <a:endParaRPr lang="en-US"/>
        </a:p>
      </dgm:t>
    </dgm:pt>
    <dgm:pt modelId="{71BDE7F3-3D0B-4014-80D1-87E7A7644C95}" type="sibTrans" cxnId="{D806C18F-FA65-4A05-8EF6-1DE3BD1E422C}">
      <dgm:prSet/>
      <dgm:spPr/>
      <dgm:t>
        <a:bodyPr/>
        <a:lstStyle/>
        <a:p>
          <a:endParaRPr lang="en-US"/>
        </a:p>
      </dgm:t>
    </dgm:pt>
    <dgm:pt modelId="{61422241-48A4-48EC-AC7B-9555425CE48A}" type="pres">
      <dgm:prSet presAssocID="{9F4CDB1F-A045-4E36-BE6F-3B0519F7EA23}" presName="Name0" presStyleCnt="0">
        <dgm:presLayoutVars>
          <dgm:dir/>
          <dgm:animLvl val="lvl"/>
          <dgm:resizeHandles/>
        </dgm:presLayoutVars>
      </dgm:prSet>
      <dgm:spPr/>
    </dgm:pt>
    <dgm:pt modelId="{FF6DC154-5FF2-4C2D-8F4E-4C2DC173067B}" type="pres">
      <dgm:prSet presAssocID="{7A5B4EAC-92BD-45E7-930D-8271E9E95CE7}" presName="linNode" presStyleCnt="0"/>
      <dgm:spPr/>
    </dgm:pt>
    <dgm:pt modelId="{94FF7209-1306-440A-BFD7-F34780385DF1}" type="pres">
      <dgm:prSet presAssocID="{7A5B4EAC-92BD-45E7-930D-8271E9E95CE7}" presName="parentShp" presStyleLbl="node1" presStyleIdx="0" presStyleCnt="1" custScaleX="141981" custScaleY="86726">
        <dgm:presLayoutVars>
          <dgm:bulletEnabled val="1"/>
        </dgm:presLayoutVars>
      </dgm:prSet>
      <dgm:spPr/>
    </dgm:pt>
    <dgm:pt modelId="{68B7AEB6-70B3-4B40-973A-8A4A008DBF0F}" type="pres">
      <dgm:prSet presAssocID="{7A5B4EAC-92BD-45E7-930D-8271E9E95CE7}" presName="childShp" presStyleLbl="bgAccFollowNode1" presStyleIdx="0" presStyleCnt="1" custScaleX="67657" custScaleY="49809">
        <dgm:presLayoutVars>
          <dgm:bulletEnabled val="1"/>
        </dgm:presLayoutVars>
      </dgm:prSet>
      <dgm:spPr/>
    </dgm:pt>
  </dgm:ptLst>
  <dgm:cxnLst>
    <dgm:cxn modelId="{28CB2C36-81D2-422A-AA7A-BE0882493054}" srcId="{9F4CDB1F-A045-4E36-BE6F-3B0519F7EA23}" destId="{7A5B4EAC-92BD-45E7-930D-8271E9E95CE7}" srcOrd="0" destOrd="0" parTransId="{DC95B147-36AF-4355-BFA8-FAE63E03F9DA}" sibTransId="{2DD08E60-8CCC-4F93-95D9-30CBDFD4E438}"/>
    <dgm:cxn modelId="{736A1F83-D0A2-4D53-BD15-4A55942EDFF2}" type="presOf" srcId="{7A5B4EAC-92BD-45E7-930D-8271E9E95CE7}" destId="{94FF7209-1306-440A-BFD7-F34780385DF1}" srcOrd="0" destOrd="0" presId="urn:microsoft.com/office/officeart/2005/8/layout/vList6"/>
    <dgm:cxn modelId="{AE81B78C-2FCD-4E92-AAEA-3677195B1359}" type="presOf" srcId="{77EAEEA3-19BD-4845-A1B3-811100075576}" destId="{68B7AEB6-70B3-4B40-973A-8A4A008DBF0F}" srcOrd="0" destOrd="0" presId="urn:microsoft.com/office/officeart/2005/8/layout/vList6"/>
    <dgm:cxn modelId="{D806C18F-FA65-4A05-8EF6-1DE3BD1E422C}" srcId="{7A5B4EAC-92BD-45E7-930D-8271E9E95CE7}" destId="{77EAEEA3-19BD-4845-A1B3-811100075576}" srcOrd="0" destOrd="0" parTransId="{234BF715-1634-41DC-B353-8EFC9A6669EC}" sibTransId="{71BDE7F3-3D0B-4014-80D1-87E7A7644C95}"/>
    <dgm:cxn modelId="{AB5A74C2-2F1D-428D-B9AB-B79075483156}" type="presOf" srcId="{9F4CDB1F-A045-4E36-BE6F-3B0519F7EA23}" destId="{61422241-48A4-48EC-AC7B-9555425CE48A}" srcOrd="0" destOrd="0" presId="urn:microsoft.com/office/officeart/2005/8/layout/vList6"/>
    <dgm:cxn modelId="{FE862BAA-CFE9-48F6-B546-F80B5E31C398}" type="presParOf" srcId="{61422241-48A4-48EC-AC7B-9555425CE48A}" destId="{FF6DC154-5FF2-4C2D-8F4E-4C2DC173067B}" srcOrd="0" destOrd="0" presId="urn:microsoft.com/office/officeart/2005/8/layout/vList6"/>
    <dgm:cxn modelId="{6EABE31E-24D9-46AC-B3C9-09C7953695C4}" type="presParOf" srcId="{FF6DC154-5FF2-4C2D-8F4E-4C2DC173067B}" destId="{94FF7209-1306-440A-BFD7-F34780385DF1}" srcOrd="0" destOrd="0" presId="urn:microsoft.com/office/officeart/2005/8/layout/vList6"/>
    <dgm:cxn modelId="{0E139812-447D-418F-9EE1-D4F70899AD16}" type="presParOf" srcId="{FF6DC154-5FF2-4C2D-8F4E-4C2DC173067B}" destId="{68B7AEB6-70B3-4B40-973A-8A4A008DBF0F}"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9F4CDB1F-A045-4E36-BE6F-3B0519F7EA23}"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7A5B4EAC-92BD-45E7-930D-8271E9E95CE7}">
      <dgm:prSet phldrT="[Text]"/>
      <dgm:spPr/>
      <dgm:t>
        <a:bodyPr/>
        <a:lstStyle/>
        <a:p>
          <a:r>
            <a:rPr lang="en-US" dirty="0"/>
            <a:t>SELECT BOOSTER_VERSION</a:t>
          </a:r>
        </a:p>
        <a:p>
          <a:r>
            <a:rPr lang="en-US" dirty="0"/>
            <a:t>FROM SPACEXTBL</a:t>
          </a:r>
        </a:p>
        <a:p>
          <a:r>
            <a:rPr lang="en-US" dirty="0"/>
            <a:t>WHERE LANDING__OUTCOME = 'Success (drone ship)'</a:t>
          </a:r>
        </a:p>
        <a:p>
          <a:r>
            <a:rPr lang="en-US" dirty="0"/>
            <a:t>AND (PAYLOAD_MASS__KG_ BETWEEN 4000 AND 6000)</a:t>
          </a:r>
        </a:p>
      </dgm:t>
    </dgm:pt>
    <dgm:pt modelId="{DC95B147-36AF-4355-BFA8-FAE63E03F9DA}" type="parTrans" cxnId="{28CB2C36-81D2-422A-AA7A-BE0882493054}">
      <dgm:prSet/>
      <dgm:spPr/>
      <dgm:t>
        <a:bodyPr/>
        <a:lstStyle/>
        <a:p>
          <a:endParaRPr lang="en-US"/>
        </a:p>
      </dgm:t>
    </dgm:pt>
    <dgm:pt modelId="{2DD08E60-8CCC-4F93-95D9-30CBDFD4E438}" type="sibTrans" cxnId="{28CB2C36-81D2-422A-AA7A-BE0882493054}">
      <dgm:prSet/>
      <dgm:spPr/>
      <dgm:t>
        <a:bodyPr/>
        <a:lstStyle/>
        <a:p>
          <a:endParaRPr lang="en-US"/>
        </a:p>
      </dgm:t>
    </dgm:pt>
    <dgm:pt modelId="{77EAEEA3-19BD-4845-A1B3-811100075576}">
      <dgm:prSet phldrT="[Text]" custT="1"/>
      <dgm:spPr/>
      <dgm:t>
        <a:bodyPr/>
        <a:lstStyle/>
        <a:p>
          <a:r>
            <a:rPr lang="en-US" sz="2800" dirty="0"/>
            <a:t>F9 FT B1022</a:t>
          </a:r>
        </a:p>
      </dgm:t>
    </dgm:pt>
    <dgm:pt modelId="{234BF715-1634-41DC-B353-8EFC9A6669EC}" type="parTrans" cxnId="{D806C18F-FA65-4A05-8EF6-1DE3BD1E422C}">
      <dgm:prSet/>
      <dgm:spPr/>
      <dgm:t>
        <a:bodyPr/>
        <a:lstStyle/>
        <a:p>
          <a:endParaRPr lang="en-US"/>
        </a:p>
      </dgm:t>
    </dgm:pt>
    <dgm:pt modelId="{71BDE7F3-3D0B-4014-80D1-87E7A7644C95}" type="sibTrans" cxnId="{D806C18F-FA65-4A05-8EF6-1DE3BD1E422C}">
      <dgm:prSet/>
      <dgm:spPr/>
      <dgm:t>
        <a:bodyPr/>
        <a:lstStyle/>
        <a:p>
          <a:endParaRPr lang="en-US"/>
        </a:p>
      </dgm:t>
    </dgm:pt>
    <dgm:pt modelId="{F5EA4C0A-87E6-405F-A19D-7596B202A0D3}">
      <dgm:prSet phldrT="[Text]" custT="1"/>
      <dgm:spPr/>
      <dgm:t>
        <a:bodyPr/>
        <a:lstStyle/>
        <a:p>
          <a:r>
            <a:rPr lang="en-US" sz="2800" dirty="0"/>
            <a:t>F9 FT B1031.2</a:t>
          </a:r>
          <a:endParaRPr lang="en-US" sz="2900" dirty="0"/>
        </a:p>
      </dgm:t>
    </dgm:pt>
    <dgm:pt modelId="{0A41C450-656C-4146-9D88-89B5EBCC8CE1}" type="parTrans" cxnId="{A93BF962-53F4-418D-8F22-3157688E3A92}">
      <dgm:prSet/>
      <dgm:spPr/>
      <dgm:t>
        <a:bodyPr/>
        <a:lstStyle/>
        <a:p>
          <a:endParaRPr lang="en-US"/>
        </a:p>
      </dgm:t>
    </dgm:pt>
    <dgm:pt modelId="{4AC7D48B-7892-4772-9F92-20A332F9E36A}" type="sibTrans" cxnId="{A93BF962-53F4-418D-8F22-3157688E3A92}">
      <dgm:prSet/>
      <dgm:spPr/>
      <dgm:t>
        <a:bodyPr/>
        <a:lstStyle/>
        <a:p>
          <a:endParaRPr lang="en-US"/>
        </a:p>
      </dgm:t>
    </dgm:pt>
    <dgm:pt modelId="{BB9A9F92-1D6E-404A-BEF1-BC61C2F0C5D4}">
      <dgm:prSet phldrT="[Text]" custT="1"/>
      <dgm:spPr/>
      <dgm:t>
        <a:bodyPr/>
        <a:lstStyle/>
        <a:p>
          <a:r>
            <a:rPr lang="en-US" sz="2800" dirty="0"/>
            <a:t>F9 FT B1026</a:t>
          </a:r>
        </a:p>
      </dgm:t>
    </dgm:pt>
    <dgm:pt modelId="{E1DB07E6-67BD-4A3E-83A5-C2CC7BA39EB5}" type="parTrans" cxnId="{95F50B0C-A277-4BFD-90D5-12DAD74CF9DD}">
      <dgm:prSet/>
      <dgm:spPr/>
      <dgm:t>
        <a:bodyPr/>
        <a:lstStyle/>
        <a:p>
          <a:endParaRPr lang="en-US"/>
        </a:p>
      </dgm:t>
    </dgm:pt>
    <dgm:pt modelId="{C5C2857A-B56D-4424-8DF9-5B3BCA1B3CA0}" type="sibTrans" cxnId="{95F50B0C-A277-4BFD-90D5-12DAD74CF9DD}">
      <dgm:prSet/>
      <dgm:spPr/>
      <dgm:t>
        <a:bodyPr/>
        <a:lstStyle/>
        <a:p>
          <a:endParaRPr lang="en-US"/>
        </a:p>
      </dgm:t>
    </dgm:pt>
    <dgm:pt modelId="{3990442B-4AA0-41D8-BADE-6975858985AC}">
      <dgm:prSet phldrT="[Text]" custT="1"/>
      <dgm:spPr/>
      <dgm:t>
        <a:bodyPr/>
        <a:lstStyle/>
        <a:p>
          <a:r>
            <a:rPr lang="en-US" sz="2800" dirty="0"/>
            <a:t>F9 FT B1021.2</a:t>
          </a:r>
        </a:p>
      </dgm:t>
    </dgm:pt>
    <dgm:pt modelId="{63F6F215-CB58-478B-8B41-0624E7C1D38C}" type="parTrans" cxnId="{7C2912F3-5D3F-41B8-843E-8EEE7BE8E910}">
      <dgm:prSet/>
      <dgm:spPr/>
      <dgm:t>
        <a:bodyPr/>
        <a:lstStyle/>
        <a:p>
          <a:endParaRPr lang="en-US"/>
        </a:p>
      </dgm:t>
    </dgm:pt>
    <dgm:pt modelId="{6E33C5F4-BA68-4CBB-A565-E1D00015FEBE}" type="sibTrans" cxnId="{7C2912F3-5D3F-41B8-843E-8EEE7BE8E910}">
      <dgm:prSet/>
      <dgm:spPr/>
      <dgm:t>
        <a:bodyPr/>
        <a:lstStyle/>
        <a:p>
          <a:endParaRPr lang="en-US"/>
        </a:p>
      </dgm:t>
    </dgm:pt>
    <dgm:pt modelId="{61422241-48A4-48EC-AC7B-9555425CE48A}" type="pres">
      <dgm:prSet presAssocID="{9F4CDB1F-A045-4E36-BE6F-3B0519F7EA23}" presName="Name0" presStyleCnt="0">
        <dgm:presLayoutVars>
          <dgm:dir/>
          <dgm:animLvl val="lvl"/>
          <dgm:resizeHandles/>
        </dgm:presLayoutVars>
      </dgm:prSet>
      <dgm:spPr/>
    </dgm:pt>
    <dgm:pt modelId="{FF6DC154-5FF2-4C2D-8F4E-4C2DC173067B}" type="pres">
      <dgm:prSet presAssocID="{7A5B4EAC-92BD-45E7-930D-8271E9E95CE7}" presName="linNode" presStyleCnt="0"/>
      <dgm:spPr/>
    </dgm:pt>
    <dgm:pt modelId="{94FF7209-1306-440A-BFD7-F34780385DF1}" type="pres">
      <dgm:prSet presAssocID="{7A5B4EAC-92BD-45E7-930D-8271E9E95CE7}" presName="parentShp" presStyleLbl="node1" presStyleIdx="0" presStyleCnt="1" custScaleX="171433" custScaleY="86726">
        <dgm:presLayoutVars>
          <dgm:bulletEnabled val="1"/>
        </dgm:presLayoutVars>
      </dgm:prSet>
      <dgm:spPr/>
    </dgm:pt>
    <dgm:pt modelId="{68B7AEB6-70B3-4B40-973A-8A4A008DBF0F}" type="pres">
      <dgm:prSet presAssocID="{7A5B4EAC-92BD-45E7-930D-8271E9E95CE7}" presName="childShp" presStyleLbl="bgAccFollowNode1" presStyleIdx="0" presStyleCnt="1" custScaleX="67657" custScaleY="90708">
        <dgm:presLayoutVars>
          <dgm:bulletEnabled val="1"/>
        </dgm:presLayoutVars>
      </dgm:prSet>
      <dgm:spPr/>
    </dgm:pt>
  </dgm:ptLst>
  <dgm:cxnLst>
    <dgm:cxn modelId="{95F50B0C-A277-4BFD-90D5-12DAD74CF9DD}" srcId="{7A5B4EAC-92BD-45E7-930D-8271E9E95CE7}" destId="{BB9A9F92-1D6E-404A-BEF1-BC61C2F0C5D4}" srcOrd="1" destOrd="0" parTransId="{E1DB07E6-67BD-4A3E-83A5-C2CC7BA39EB5}" sibTransId="{C5C2857A-B56D-4424-8DF9-5B3BCA1B3CA0}"/>
    <dgm:cxn modelId="{28CB2C36-81D2-422A-AA7A-BE0882493054}" srcId="{9F4CDB1F-A045-4E36-BE6F-3B0519F7EA23}" destId="{7A5B4EAC-92BD-45E7-930D-8271E9E95CE7}" srcOrd="0" destOrd="0" parTransId="{DC95B147-36AF-4355-BFA8-FAE63E03F9DA}" sibTransId="{2DD08E60-8CCC-4F93-95D9-30CBDFD4E438}"/>
    <dgm:cxn modelId="{A93BF962-53F4-418D-8F22-3157688E3A92}" srcId="{7A5B4EAC-92BD-45E7-930D-8271E9E95CE7}" destId="{F5EA4C0A-87E6-405F-A19D-7596B202A0D3}" srcOrd="3" destOrd="0" parTransId="{0A41C450-656C-4146-9D88-89B5EBCC8CE1}" sibTransId="{4AC7D48B-7892-4772-9F92-20A332F9E36A}"/>
    <dgm:cxn modelId="{C5EBE072-6862-48A3-AA2F-D581DB17E1B1}" type="presOf" srcId="{F5EA4C0A-87E6-405F-A19D-7596B202A0D3}" destId="{68B7AEB6-70B3-4B40-973A-8A4A008DBF0F}" srcOrd="0" destOrd="3" presId="urn:microsoft.com/office/officeart/2005/8/layout/vList6"/>
    <dgm:cxn modelId="{736A1F83-D0A2-4D53-BD15-4A55942EDFF2}" type="presOf" srcId="{7A5B4EAC-92BD-45E7-930D-8271E9E95CE7}" destId="{94FF7209-1306-440A-BFD7-F34780385DF1}" srcOrd="0" destOrd="0" presId="urn:microsoft.com/office/officeart/2005/8/layout/vList6"/>
    <dgm:cxn modelId="{AE81B78C-2FCD-4E92-AAEA-3677195B1359}" type="presOf" srcId="{77EAEEA3-19BD-4845-A1B3-811100075576}" destId="{68B7AEB6-70B3-4B40-973A-8A4A008DBF0F}" srcOrd="0" destOrd="0" presId="urn:microsoft.com/office/officeart/2005/8/layout/vList6"/>
    <dgm:cxn modelId="{5D88778F-D13F-4789-9B37-F669EE0A07B7}" type="presOf" srcId="{BB9A9F92-1D6E-404A-BEF1-BC61C2F0C5D4}" destId="{68B7AEB6-70B3-4B40-973A-8A4A008DBF0F}" srcOrd="0" destOrd="1" presId="urn:microsoft.com/office/officeart/2005/8/layout/vList6"/>
    <dgm:cxn modelId="{D806C18F-FA65-4A05-8EF6-1DE3BD1E422C}" srcId="{7A5B4EAC-92BD-45E7-930D-8271E9E95CE7}" destId="{77EAEEA3-19BD-4845-A1B3-811100075576}" srcOrd="0" destOrd="0" parTransId="{234BF715-1634-41DC-B353-8EFC9A6669EC}" sibTransId="{71BDE7F3-3D0B-4014-80D1-87E7A7644C95}"/>
    <dgm:cxn modelId="{AB5A74C2-2F1D-428D-B9AB-B79075483156}" type="presOf" srcId="{9F4CDB1F-A045-4E36-BE6F-3B0519F7EA23}" destId="{61422241-48A4-48EC-AC7B-9555425CE48A}" srcOrd="0" destOrd="0" presId="urn:microsoft.com/office/officeart/2005/8/layout/vList6"/>
    <dgm:cxn modelId="{48821EEC-650E-41AB-8477-C37CB7A5314B}" type="presOf" srcId="{3990442B-4AA0-41D8-BADE-6975858985AC}" destId="{68B7AEB6-70B3-4B40-973A-8A4A008DBF0F}" srcOrd="0" destOrd="2" presId="urn:microsoft.com/office/officeart/2005/8/layout/vList6"/>
    <dgm:cxn modelId="{7C2912F3-5D3F-41B8-843E-8EEE7BE8E910}" srcId="{7A5B4EAC-92BD-45E7-930D-8271E9E95CE7}" destId="{3990442B-4AA0-41D8-BADE-6975858985AC}" srcOrd="2" destOrd="0" parTransId="{63F6F215-CB58-478B-8B41-0624E7C1D38C}" sibTransId="{6E33C5F4-BA68-4CBB-A565-E1D00015FEBE}"/>
    <dgm:cxn modelId="{FE862BAA-CFE9-48F6-B546-F80B5E31C398}" type="presParOf" srcId="{61422241-48A4-48EC-AC7B-9555425CE48A}" destId="{FF6DC154-5FF2-4C2D-8F4E-4C2DC173067B}" srcOrd="0" destOrd="0" presId="urn:microsoft.com/office/officeart/2005/8/layout/vList6"/>
    <dgm:cxn modelId="{6EABE31E-24D9-46AC-B3C9-09C7953695C4}" type="presParOf" srcId="{FF6DC154-5FF2-4C2D-8F4E-4C2DC173067B}" destId="{94FF7209-1306-440A-BFD7-F34780385DF1}" srcOrd="0" destOrd="0" presId="urn:microsoft.com/office/officeart/2005/8/layout/vList6"/>
    <dgm:cxn modelId="{0E139812-447D-418F-9EE1-D4F70899AD16}" type="presParOf" srcId="{FF6DC154-5FF2-4C2D-8F4E-4C2DC173067B}" destId="{68B7AEB6-70B3-4B40-973A-8A4A008DBF0F}"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F78BAF8-BBC7-47B0-A530-6CE20D40AD2F}" type="doc">
      <dgm:prSet loTypeId="urn:microsoft.com/office/officeart/2005/8/layout/hProcess7" loCatId="list" qsTypeId="urn:microsoft.com/office/officeart/2005/8/quickstyle/simple1" qsCatId="simple" csTypeId="urn:microsoft.com/office/officeart/2005/8/colors/accent1_2" csCatId="accent1" phldr="1"/>
      <dgm:spPr/>
      <dgm:t>
        <a:bodyPr/>
        <a:lstStyle/>
        <a:p>
          <a:endParaRPr lang="en-US"/>
        </a:p>
      </dgm:t>
    </dgm:pt>
    <dgm:pt modelId="{2F8F08B5-5574-4357-90E5-8FCDDC2942F3}">
      <dgm:prSet phldrT="[Text]"/>
      <dgm:spPr>
        <a:solidFill>
          <a:schemeClr val="accent6"/>
        </a:solidFill>
      </dgm:spPr>
      <dgm:t>
        <a:bodyPr/>
        <a:lstStyle/>
        <a:p>
          <a:r>
            <a:rPr lang="en-US" dirty="0"/>
            <a:t>1</a:t>
          </a:r>
        </a:p>
      </dgm:t>
    </dgm:pt>
    <dgm:pt modelId="{A9A0885E-45BB-4C7E-82A5-4E62F44A5882}" type="parTrans" cxnId="{BCAC7F1B-F307-48A5-AE6E-BC2E1493CA4D}">
      <dgm:prSet/>
      <dgm:spPr/>
      <dgm:t>
        <a:bodyPr/>
        <a:lstStyle/>
        <a:p>
          <a:endParaRPr lang="en-US"/>
        </a:p>
      </dgm:t>
    </dgm:pt>
    <dgm:pt modelId="{799582C4-EC05-49C4-9868-A785F1FF0A0B}" type="sibTrans" cxnId="{BCAC7F1B-F307-48A5-AE6E-BC2E1493CA4D}">
      <dgm:prSet/>
      <dgm:spPr/>
      <dgm:t>
        <a:bodyPr/>
        <a:lstStyle/>
        <a:p>
          <a:endParaRPr lang="en-US"/>
        </a:p>
      </dgm:t>
    </dgm:pt>
    <dgm:pt modelId="{F3433DC7-9B05-43E7-B177-87748A7434F9}">
      <dgm:prSet phldrT="[Text]"/>
      <dgm:spPr/>
      <dgm:t>
        <a:bodyPr/>
        <a:lstStyle/>
        <a:p>
          <a:r>
            <a:rPr lang="en-US" dirty="0"/>
            <a:t>Get</a:t>
          </a:r>
          <a:r>
            <a:rPr lang="en-US" baseline="0" dirty="0"/>
            <a:t> HTML response from Wikipedia page</a:t>
          </a:r>
          <a:endParaRPr lang="en-US" dirty="0"/>
        </a:p>
      </dgm:t>
    </dgm:pt>
    <dgm:pt modelId="{98114CE6-270E-443C-99B8-D21F0AEC5A69}" type="parTrans" cxnId="{D722B2C4-61EC-4F5F-B545-03C08D850DBC}">
      <dgm:prSet/>
      <dgm:spPr/>
      <dgm:t>
        <a:bodyPr/>
        <a:lstStyle/>
        <a:p>
          <a:endParaRPr lang="en-US"/>
        </a:p>
      </dgm:t>
    </dgm:pt>
    <dgm:pt modelId="{19D91D2C-6AA5-4FA0-9175-DD3F4778F569}" type="sibTrans" cxnId="{D722B2C4-61EC-4F5F-B545-03C08D850DBC}">
      <dgm:prSet/>
      <dgm:spPr/>
      <dgm:t>
        <a:bodyPr/>
        <a:lstStyle/>
        <a:p>
          <a:endParaRPr lang="en-US"/>
        </a:p>
      </dgm:t>
    </dgm:pt>
    <dgm:pt modelId="{548EFA41-E96E-4259-AD74-22A34D4A82A5}">
      <dgm:prSet phldrT="[Text]"/>
      <dgm:spPr>
        <a:solidFill>
          <a:schemeClr val="accent6"/>
        </a:solidFill>
      </dgm:spPr>
      <dgm:t>
        <a:bodyPr/>
        <a:lstStyle/>
        <a:p>
          <a:r>
            <a:rPr lang="en-US" dirty="0"/>
            <a:t>2</a:t>
          </a:r>
        </a:p>
      </dgm:t>
    </dgm:pt>
    <dgm:pt modelId="{F1F2A57A-DDA6-441F-939F-1336319181A1}" type="parTrans" cxnId="{6C999681-83F1-4E41-82C4-5A0069C51B1E}">
      <dgm:prSet/>
      <dgm:spPr/>
      <dgm:t>
        <a:bodyPr/>
        <a:lstStyle/>
        <a:p>
          <a:endParaRPr lang="en-US"/>
        </a:p>
      </dgm:t>
    </dgm:pt>
    <dgm:pt modelId="{9716B6B6-4628-4B94-90EB-C9CD17082DF0}" type="sibTrans" cxnId="{6C999681-83F1-4E41-82C4-5A0069C51B1E}">
      <dgm:prSet/>
      <dgm:spPr/>
      <dgm:t>
        <a:bodyPr/>
        <a:lstStyle/>
        <a:p>
          <a:endParaRPr lang="en-US"/>
        </a:p>
      </dgm:t>
    </dgm:pt>
    <dgm:pt modelId="{902A2AC6-B50A-4616-B711-26BDCADB03BC}">
      <dgm:prSet phldrT="[Text]"/>
      <dgm:spPr/>
      <dgm:t>
        <a:bodyPr/>
        <a:lstStyle/>
        <a:p>
          <a:r>
            <a:rPr lang="en-US" dirty="0"/>
            <a:t>Extract data using Beautiful Soup library</a:t>
          </a:r>
        </a:p>
      </dgm:t>
    </dgm:pt>
    <dgm:pt modelId="{54096FFC-6E77-43FA-B003-27C30FEC59AA}" type="parTrans" cxnId="{029127C8-6105-472F-AEF0-C860AF412210}">
      <dgm:prSet/>
      <dgm:spPr/>
      <dgm:t>
        <a:bodyPr/>
        <a:lstStyle/>
        <a:p>
          <a:endParaRPr lang="en-US"/>
        </a:p>
      </dgm:t>
    </dgm:pt>
    <dgm:pt modelId="{0E02F266-CAF9-48F5-AFF0-F229D4323F13}" type="sibTrans" cxnId="{029127C8-6105-472F-AEF0-C860AF412210}">
      <dgm:prSet/>
      <dgm:spPr/>
      <dgm:t>
        <a:bodyPr/>
        <a:lstStyle/>
        <a:p>
          <a:endParaRPr lang="en-US"/>
        </a:p>
      </dgm:t>
    </dgm:pt>
    <dgm:pt modelId="{82C36232-50FE-4FA2-A93E-06AA3ADA31C1}">
      <dgm:prSet phldrT="[Text]"/>
      <dgm:spPr>
        <a:solidFill>
          <a:schemeClr val="accent6"/>
        </a:solidFill>
      </dgm:spPr>
      <dgm:t>
        <a:bodyPr/>
        <a:lstStyle/>
        <a:p>
          <a:r>
            <a:rPr lang="en-US" dirty="0"/>
            <a:t>3</a:t>
          </a:r>
        </a:p>
      </dgm:t>
    </dgm:pt>
    <dgm:pt modelId="{59475216-B6EA-488E-ADEB-5D95EAA9C13B}" type="parTrans" cxnId="{BBB30BC9-0874-497E-A7D0-8A6BB8989C74}">
      <dgm:prSet/>
      <dgm:spPr/>
      <dgm:t>
        <a:bodyPr/>
        <a:lstStyle/>
        <a:p>
          <a:endParaRPr lang="en-US"/>
        </a:p>
      </dgm:t>
    </dgm:pt>
    <dgm:pt modelId="{77AD2BF0-B121-4E93-96C0-3FA0ECC9E4B8}" type="sibTrans" cxnId="{BBB30BC9-0874-497E-A7D0-8A6BB8989C74}">
      <dgm:prSet/>
      <dgm:spPr/>
      <dgm:t>
        <a:bodyPr/>
        <a:lstStyle/>
        <a:p>
          <a:endParaRPr lang="en-US"/>
        </a:p>
      </dgm:t>
    </dgm:pt>
    <dgm:pt modelId="{A924D6FA-AC37-4251-BE8C-3E3F356A276B}">
      <dgm:prSet phldrT="[Text]"/>
      <dgm:spPr/>
      <dgm:t>
        <a:bodyPr/>
        <a:lstStyle/>
        <a:p>
          <a:r>
            <a:rPr lang="en-US" dirty="0"/>
            <a:t>Normalize data into CSV format using Pandas library</a:t>
          </a:r>
        </a:p>
      </dgm:t>
    </dgm:pt>
    <dgm:pt modelId="{0E81E8B2-EE10-494A-9ADA-229C19B5E915}" type="parTrans" cxnId="{6221997D-9D37-435C-8B7A-606FE030AF38}">
      <dgm:prSet/>
      <dgm:spPr/>
      <dgm:t>
        <a:bodyPr/>
        <a:lstStyle/>
        <a:p>
          <a:endParaRPr lang="en-US"/>
        </a:p>
      </dgm:t>
    </dgm:pt>
    <dgm:pt modelId="{D8AC1004-812F-4435-A17A-F09A762043F9}" type="sibTrans" cxnId="{6221997D-9D37-435C-8B7A-606FE030AF38}">
      <dgm:prSet/>
      <dgm:spPr/>
      <dgm:t>
        <a:bodyPr/>
        <a:lstStyle/>
        <a:p>
          <a:endParaRPr lang="en-US"/>
        </a:p>
      </dgm:t>
    </dgm:pt>
    <dgm:pt modelId="{98498FE1-6552-44D1-B814-93E170122EBA}" type="pres">
      <dgm:prSet presAssocID="{8F78BAF8-BBC7-47B0-A530-6CE20D40AD2F}" presName="Name0" presStyleCnt="0">
        <dgm:presLayoutVars>
          <dgm:dir/>
          <dgm:animLvl val="lvl"/>
          <dgm:resizeHandles val="exact"/>
        </dgm:presLayoutVars>
      </dgm:prSet>
      <dgm:spPr/>
    </dgm:pt>
    <dgm:pt modelId="{1CEFDCEC-AF47-4B33-AEDF-A6DEC74BB0EA}" type="pres">
      <dgm:prSet presAssocID="{2F8F08B5-5574-4357-90E5-8FCDDC2942F3}" presName="compositeNode" presStyleCnt="0">
        <dgm:presLayoutVars>
          <dgm:bulletEnabled val="1"/>
        </dgm:presLayoutVars>
      </dgm:prSet>
      <dgm:spPr/>
    </dgm:pt>
    <dgm:pt modelId="{3EFB752B-BD0E-4C22-92AB-85425D409CFA}" type="pres">
      <dgm:prSet presAssocID="{2F8F08B5-5574-4357-90E5-8FCDDC2942F3}" presName="bgRect" presStyleLbl="node1" presStyleIdx="0" presStyleCnt="3"/>
      <dgm:spPr/>
    </dgm:pt>
    <dgm:pt modelId="{801E839D-B339-4195-949D-49D0D94156DA}" type="pres">
      <dgm:prSet presAssocID="{2F8F08B5-5574-4357-90E5-8FCDDC2942F3}" presName="parentNode" presStyleLbl="node1" presStyleIdx="0" presStyleCnt="3">
        <dgm:presLayoutVars>
          <dgm:chMax val="0"/>
          <dgm:bulletEnabled val="1"/>
        </dgm:presLayoutVars>
      </dgm:prSet>
      <dgm:spPr/>
    </dgm:pt>
    <dgm:pt modelId="{DE1A256D-74FF-405B-8CAA-8BFFB272986B}" type="pres">
      <dgm:prSet presAssocID="{2F8F08B5-5574-4357-90E5-8FCDDC2942F3}" presName="childNode" presStyleLbl="node1" presStyleIdx="0" presStyleCnt="3">
        <dgm:presLayoutVars>
          <dgm:bulletEnabled val="1"/>
        </dgm:presLayoutVars>
      </dgm:prSet>
      <dgm:spPr/>
    </dgm:pt>
    <dgm:pt modelId="{451C3C27-14F0-45A1-B368-7A72B49F9473}" type="pres">
      <dgm:prSet presAssocID="{799582C4-EC05-49C4-9868-A785F1FF0A0B}" presName="hSp" presStyleCnt="0"/>
      <dgm:spPr/>
    </dgm:pt>
    <dgm:pt modelId="{82151358-6AB6-4FE1-AC46-A0AF694CBA3A}" type="pres">
      <dgm:prSet presAssocID="{799582C4-EC05-49C4-9868-A785F1FF0A0B}" presName="vProcSp" presStyleCnt="0"/>
      <dgm:spPr/>
    </dgm:pt>
    <dgm:pt modelId="{61EF72BC-E54E-46FA-8332-3F6A8087964B}" type="pres">
      <dgm:prSet presAssocID="{799582C4-EC05-49C4-9868-A785F1FF0A0B}" presName="vSp1" presStyleCnt="0"/>
      <dgm:spPr/>
    </dgm:pt>
    <dgm:pt modelId="{8EE669A7-86BD-4B61-9561-1C29F16B1085}" type="pres">
      <dgm:prSet presAssocID="{799582C4-EC05-49C4-9868-A785F1FF0A0B}" presName="simulatedConn" presStyleLbl="solidFgAcc1" presStyleIdx="0" presStyleCnt="2"/>
      <dgm:spPr>
        <a:solidFill>
          <a:schemeClr val="tx1"/>
        </a:solidFill>
      </dgm:spPr>
    </dgm:pt>
    <dgm:pt modelId="{FD67A5D1-5F23-4F95-B00E-2D751E925FBA}" type="pres">
      <dgm:prSet presAssocID="{799582C4-EC05-49C4-9868-A785F1FF0A0B}" presName="vSp2" presStyleCnt="0"/>
      <dgm:spPr/>
    </dgm:pt>
    <dgm:pt modelId="{0266DD47-5017-4988-89C8-6BC24DD11E6D}" type="pres">
      <dgm:prSet presAssocID="{799582C4-EC05-49C4-9868-A785F1FF0A0B}" presName="sibTrans" presStyleCnt="0"/>
      <dgm:spPr/>
    </dgm:pt>
    <dgm:pt modelId="{BE5D52FD-591B-45FD-A30D-89A4C9036E16}" type="pres">
      <dgm:prSet presAssocID="{548EFA41-E96E-4259-AD74-22A34D4A82A5}" presName="compositeNode" presStyleCnt="0">
        <dgm:presLayoutVars>
          <dgm:bulletEnabled val="1"/>
        </dgm:presLayoutVars>
      </dgm:prSet>
      <dgm:spPr/>
    </dgm:pt>
    <dgm:pt modelId="{673DF3D2-524F-4E38-99F1-C03DE9580530}" type="pres">
      <dgm:prSet presAssocID="{548EFA41-E96E-4259-AD74-22A34D4A82A5}" presName="bgRect" presStyleLbl="node1" presStyleIdx="1" presStyleCnt="3"/>
      <dgm:spPr/>
    </dgm:pt>
    <dgm:pt modelId="{A29D95ED-BD17-4658-BB5C-3B9D5FDCAB3D}" type="pres">
      <dgm:prSet presAssocID="{548EFA41-E96E-4259-AD74-22A34D4A82A5}" presName="parentNode" presStyleLbl="node1" presStyleIdx="1" presStyleCnt="3">
        <dgm:presLayoutVars>
          <dgm:chMax val="0"/>
          <dgm:bulletEnabled val="1"/>
        </dgm:presLayoutVars>
      </dgm:prSet>
      <dgm:spPr/>
    </dgm:pt>
    <dgm:pt modelId="{0994ED3A-3DEC-4A79-BE8B-01DCAA1319EF}" type="pres">
      <dgm:prSet presAssocID="{548EFA41-E96E-4259-AD74-22A34D4A82A5}" presName="childNode" presStyleLbl="node1" presStyleIdx="1" presStyleCnt="3">
        <dgm:presLayoutVars>
          <dgm:bulletEnabled val="1"/>
        </dgm:presLayoutVars>
      </dgm:prSet>
      <dgm:spPr/>
    </dgm:pt>
    <dgm:pt modelId="{DA7B8E07-6837-4A8E-ABEA-96C9172059A0}" type="pres">
      <dgm:prSet presAssocID="{9716B6B6-4628-4B94-90EB-C9CD17082DF0}" presName="hSp" presStyleCnt="0"/>
      <dgm:spPr/>
    </dgm:pt>
    <dgm:pt modelId="{ABB9923C-8FA0-40BC-9A9E-AD7928FF9972}" type="pres">
      <dgm:prSet presAssocID="{9716B6B6-4628-4B94-90EB-C9CD17082DF0}" presName="vProcSp" presStyleCnt="0"/>
      <dgm:spPr/>
    </dgm:pt>
    <dgm:pt modelId="{7FCC4C48-E2FE-42BB-9400-D797CF31EC6B}" type="pres">
      <dgm:prSet presAssocID="{9716B6B6-4628-4B94-90EB-C9CD17082DF0}" presName="vSp1" presStyleCnt="0"/>
      <dgm:spPr/>
    </dgm:pt>
    <dgm:pt modelId="{64A105CE-3A75-40BB-B17B-105803428BE4}" type="pres">
      <dgm:prSet presAssocID="{9716B6B6-4628-4B94-90EB-C9CD17082DF0}" presName="simulatedConn" presStyleLbl="solidFgAcc1" presStyleIdx="1" presStyleCnt="2"/>
      <dgm:spPr>
        <a:solidFill>
          <a:schemeClr val="tx1"/>
        </a:solidFill>
      </dgm:spPr>
    </dgm:pt>
    <dgm:pt modelId="{FFA25B26-D708-4107-9A65-AE012B299E7B}" type="pres">
      <dgm:prSet presAssocID="{9716B6B6-4628-4B94-90EB-C9CD17082DF0}" presName="vSp2" presStyleCnt="0"/>
      <dgm:spPr/>
    </dgm:pt>
    <dgm:pt modelId="{231A7419-A2E6-45D0-AFA0-04742C867941}" type="pres">
      <dgm:prSet presAssocID="{9716B6B6-4628-4B94-90EB-C9CD17082DF0}" presName="sibTrans" presStyleCnt="0"/>
      <dgm:spPr/>
    </dgm:pt>
    <dgm:pt modelId="{7651D8F7-BE89-4073-AA76-A16B7416D930}" type="pres">
      <dgm:prSet presAssocID="{82C36232-50FE-4FA2-A93E-06AA3ADA31C1}" presName="compositeNode" presStyleCnt="0">
        <dgm:presLayoutVars>
          <dgm:bulletEnabled val="1"/>
        </dgm:presLayoutVars>
      </dgm:prSet>
      <dgm:spPr/>
    </dgm:pt>
    <dgm:pt modelId="{1F2C0E0C-6E3A-4757-8935-6D45C26AC119}" type="pres">
      <dgm:prSet presAssocID="{82C36232-50FE-4FA2-A93E-06AA3ADA31C1}" presName="bgRect" presStyleLbl="node1" presStyleIdx="2" presStyleCnt="3"/>
      <dgm:spPr/>
    </dgm:pt>
    <dgm:pt modelId="{BA9A9CBF-F762-4CFB-84CB-541406CBBDF3}" type="pres">
      <dgm:prSet presAssocID="{82C36232-50FE-4FA2-A93E-06AA3ADA31C1}" presName="parentNode" presStyleLbl="node1" presStyleIdx="2" presStyleCnt="3">
        <dgm:presLayoutVars>
          <dgm:chMax val="0"/>
          <dgm:bulletEnabled val="1"/>
        </dgm:presLayoutVars>
      </dgm:prSet>
      <dgm:spPr/>
    </dgm:pt>
    <dgm:pt modelId="{FBB7A85C-3E3A-4919-BD56-3F383DD875EC}" type="pres">
      <dgm:prSet presAssocID="{82C36232-50FE-4FA2-A93E-06AA3ADA31C1}" presName="childNode" presStyleLbl="node1" presStyleIdx="2" presStyleCnt="3">
        <dgm:presLayoutVars>
          <dgm:bulletEnabled val="1"/>
        </dgm:presLayoutVars>
      </dgm:prSet>
      <dgm:spPr/>
    </dgm:pt>
  </dgm:ptLst>
  <dgm:cxnLst>
    <dgm:cxn modelId="{19C5EE02-85B9-4C35-A9F3-923945C5DF2E}" type="presOf" srcId="{2F8F08B5-5574-4357-90E5-8FCDDC2942F3}" destId="{801E839D-B339-4195-949D-49D0D94156DA}" srcOrd="1" destOrd="0" presId="urn:microsoft.com/office/officeart/2005/8/layout/hProcess7"/>
    <dgm:cxn modelId="{9F632F0F-CE62-43E6-A1FF-13D32A5FCD86}" type="presOf" srcId="{82C36232-50FE-4FA2-A93E-06AA3ADA31C1}" destId="{BA9A9CBF-F762-4CFB-84CB-541406CBBDF3}" srcOrd="1" destOrd="0" presId="urn:microsoft.com/office/officeart/2005/8/layout/hProcess7"/>
    <dgm:cxn modelId="{BCAC7F1B-F307-48A5-AE6E-BC2E1493CA4D}" srcId="{8F78BAF8-BBC7-47B0-A530-6CE20D40AD2F}" destId="{2F8F08B5-5574-4357-90E5-8FCDDC2942F3}" srcOrd="0" destOrd="0" parTransId="{A9A0885E-45BB-4C7E-82A5-4E62F44A5882}" sibTransId="{799582C4-EC05-49C4-9868-A785F1FF0A0B}"/>
    <dgm:cxn modelId="{28752C1C-3A6A-4C81-9A2F-9D24526CB1F6}" type="presOf" srcId="{2F8F08B5-5574-4357-90E5-8FCDDC2942F3}" destId="{3EFB752B-BD0E-4C22-92AB-85425D409CFA}" srcOrd="0" destOrd="0" presId="urn:microsoft.com/office/officeart/2005/8/layout/hProcess7"/>
    <dgm:cxn modelId="{D4A5453C-F099-4C87-B81F-08C6BE1BB315}" type="presOf" srcId="{F3433DC7-9B05-43E7-B177-87748A7434F9}" destId="{DE1A256D-74FF-405B-8CAA-8BFFB272986B}" srcOrd="0" destOrd="0" presId="urn:microsoft.com/office/officeart/2005/8/layout/hProcess7"/>
    <dgm:cxn modelId="{79F2BD40-5F4F-42F4-9993-BB477D6168DA}" type="presOf" srcId="{548EFA41-E96E-4259-AD74-22A34D4A82A5}" destId="{673DF3D2-524F-4E38-99F1-C03DE9580530}" srcOrd="0" destOrd="0" presId="urn:microsoft.com/office/officeart/2005/8/layout/hProcess7"/>
    <dgm:cxn modelId="{2368115B-4791-4F85-8079-26F849E1D641}" type="presOf" srcId="{902A2AC6-B50A-4616-B711-26BDCADB03BC}" destId="{0994ED3A-3DEC-4A79-BE8B-01DCAA1319EF}" srcOrd="0" destOrd="0" presId="urn:microsoft.com/office/officeart/2005/8/layout/hProcess7"/>
    <dgm:cxn modelId="{BB3D2976-6E61-474E-AC6D-10D9307A75AA}" type="presOf" srcId="{548EFA41-E96E-4259-AD74-22A34D4A82A5}" destId="{A29D95ED-BD17-4658-BB5C-3B9D5FDCAB3D}" srcOrd="1" destOrd="0" presId="urn:microsoft.com/office/officeart/2005/8/layout/hProcess7"/>
    <dgm:cxn modelId="{6221997D-9D37-435C-8B7A-606FE030AF38}" srcId="{82C36232-50FE-4FA2-A93E-06AA3ADA31C1}" destId="{A924D6FA-AC37-4251-BE8C-3E3F356A276B}" srcOrd="0" destOrd="0" parTransId="{0E81E8B2-EE10-494A-9ADA-229C19B5E915}" sibTransId="{D8AC1004-812F-4435-A17A-F09A762043F9}"/>
    <dgm:cxn modelId="{6C999681-83F1-4E41-82C4-5A0069C51B1E}" srcId="{8F78BAF8-BBC7-47B0-A530-6CE20D40AD2F}" destId="{548EFA41-E96E-4259-AD74-22A34D4A82A5}" srcOrd="1" destOrd="0" parTransId="{F1F2A57A-DDA6-441F-939F-1336319181A1}" sibTransId="{9716B6B6-4628-4B94-90EB-C9CD17082DF0}"/>
    <dgm:cxn modelId="{D722B2C4-61EC-4F5F-B545-03C08D850DBC}" srcId="{2F8F08B5-5574-4357-90E5-8FCDDC2942F3}" destId="{F3433DC7-9B05-43E7-B177-87748A7434F9}" srcOrd="0" destOrd="0" parTransId="{98114CE6-270E-443C-99B8-D21F0AEC5A69}" sibTransId="{19D91D2C-6AA5-4FA0-9175-DD3F4778F569}"/>
    <dgm:cxn modelId="{029127C8-6105-472F-AEF0-C860AF412210}" srcId="{548EFA41-E96E-4259-AD74-22A34D4A82A5}" destId="{902A2AC6-B50A-4616-B711-26BDCADB03BC}" srcOrd="0" destOrd="0" parTransId="{54096FFC-6E77-43FA-B003-27C30FEC59AA}" sibTransId="{0E02F266-CAF9-48F5-AFF0-F229D4323F13}"/>
    <dgm:cxn modelId="{BBB30BC9-0874-497E-A7D0-8A6BB8989C74}" srcId="{8F78BAF8-BBC7-47B0-A530-6CE20D40AD2F}" destId="{82C36232-50FE-4FA2-A93E-06AA3ADA31C1}" srcOrd="2" destOrd="0" parTransId="{59475216-B6EA-488E-ADEB-5D95EAA9C13B}" sibTransId="{77AD2BF0-B121-4E93-96C0-3FA0ECC9E4B8}"/>
    <dgm:cxn modelId="{010F28F1-6D00-47CB-A3F5-9853E8A3E0E5}" type="presOf" srcId="{82C36232-50FE-4FA2-A93E-06AA3ADA31C1}" destId="{1F2C0E0C-6E3A-4757-8935-6D45C26AC119}" srcOrd="0" destOrd="0" presId="urn:microsoft.com/office/officeart/2005/8/layout/hProcess7"/>
    <dgm:cxn modelId="{F99FEAF6-5D0C-44BF-9613-375DEFB907C2}" type="presOf" srcId="{8F78BAF8-BBC7-47B0-A530-6CE20D40AD2F}" destId="{98498FE1-6552-44D1-B814-93E170122EBA}" srcOrd="0" destOrd="0" presId="urn:microsoft.com/office/officeart/2005/8/layout/hProcess7"/>
    <dgm:cxn modelId="{693102FE-B790-48C0-9C53-370635C034E7}" type="presOf" srcId="{A924D6FA-AC37-4251-BE8C-3E3F356A276B}" destId="{FBB7A85C-3E3A-4919-BD56-3F383DD875EC}" srcOrd="0" destOrd="0" presId="urn:microsoft.com/office/officeart/2005/8/layout/hProcess7"/>
    <dgm:cxn modelId="{5DAF86A2-3BE4-47E3-9EA8-8C6943F5FDF5}" type="presParOf" srcId="{98498FE1-6552-44D1-B814-93E170122EBA}" destId="{1CEFDCEC-AF47-4B33-AEDF-A6DEC74BB0EA}" srcOrd="0" destOrd="0" presId="urn:microsoft.com/office/officeart/2005/8/layout/hProcess7"/>
    <dgm:cxn modelId="{F5E5420F-ECF1-4FFF-BDA5-D4CDA31E20C4}" type="presParOf" srcId="{1CEFDCEC-AF47-4B33-AEDF-A6DEC74BB0EA}" destId="{3EFB752B-BD0E-4C22-92AB-85425D409CFA}" srcOrd="0" destOrd="0" presId="urn:microsoft.com/office/officeart/2005/8/layout/hProcess7"/>
    <dgm:cxn modelId="{FDE5CB18-2236-4B7F-8C93-C38792567FAC}" type="presParOf" srcId="{1CEFDCEC-AF47-4B33-AEDF-A6DEC74BB0EA}" destId="{801E839D-B339-4195-949D-49D0D94156DA}" srcOrd="1" destOrd="0" presId="urn:microsoft.com/office/officeart/2005/8/layout/hProcess7"/>
    <dgm:cxn modelId="{DE9E6548-1C1F-4BFC-A1FD-C3CAA63432E5}" type="presParOf" srcId="{1CEFDCEC-AF47-4B33-AEDF-A6DEC74BB0EA}" destId="{DE1A256D-74FF-405B-8CAA-8BFFB272986B}" srcOrd="2" destOrd="0" presId="urn:microsoft.com/office/officeart/2005/8/layout/hProcess7"/>
    <dgm:cxn modelId="{78CD8428-F86F-4E05-9940-0EA70AF51C66}" type="presParOf" srcId="{98498FE1-6552-44D1-B814-93E170122EBA}" destId="{451C3C27-14F0-45A1-B368-7A72B49F9473}" srcOrd="1" destOrd="0" presId="urn:microsoft.com/office/officeart/2005/8/layout/hProcess7"/>
    <dgm:cxn modelId="{DB832D36-9B10-4D0C-B45B-5E4FDF50EED6}" type="presParOf" srcId="{98498FE1-6552-44D1-B814-93E170122EBA}" destId="{82151358-6AB6-4FE1-AC46-A0AF694CBA3A}" srcOrd="2" destOrd="0" presId="urn:microsoft.com/office/officeart/2005/8/layout/hProcess7"/>
    <dgm:cxn modelId="{F14E1F9D-810D-49AC-AADF-3519A45BF77F}" type="presParOf" srcId="{82151358-6AB6-4FE1-AC46-A0AF694CBA3A}" destId="{61EF72BC-E54E-46FA-8332-3F6A8087964B}" srcOrd="0" destOrd="0" presId="urn:microsoft.com/office/officeart/2005/8/layout/hProcess7"/>
    <dgm:cxn modelId="{BE61E146-6838-496A-A5F5-E1EF57C018BB}" type="presParOf" srcId="{82151358-6AB6-4FE1-AC46-A0AF694CBA3A}" destId="{8EE669A7-86BD-4B61-9561-1C29F16B1085}" srcOrd="1" destOrd="0" presId="urn:microsoft.com/office/officeart/2005/8/layout/hProcess7"/>
    <dgm:cxn modelId="{D92691F6-D3E4-4E6E-B81B-EDABEF5A417A}" type="presParOf" srcId="{82151358-6AB6-4FE1-AC46-A0AF694CBA3A}" destId="{FD67A5D1-5F23-4F95-B00E-2D751E925FBA}" srcOrd="2" destOrd="0" presId="urn:microsoft.com/office/officeart/2005/8/layout/hProcess7"/>
    <dgm:cxn modelId="{0FB39B27-CCD7-4611-95E1-680C316BBC87}" type="presParOf" srcId="{98498FE1-6552-44D1-B814-93E170122EBA}" destId="{0266DD47-5017-4988-89C8-6BC24DD11E6D}" srcOrd="3" destOrd="0" presId="urn:microsoft.com/office/officeart/2005/8/layout/hProcess7"/>
    <dgm:cxn modelId="{957B9A31-8003-4EE4-B82A-4B6754AB5A3E}" type="presParOf" srcId="{98498FE1-6552-44D1-B814-93E170122EBA}" destId="{BE5D52FD-591B-45FD-A30D-89A4C9036E16}" srcOrd="4" destOrd="0" presId="urn:microsoft.com/office/officeart/2005/8/layout/hProcess7"/>
    <dgm:cxn modelId="{5EA72AB6-03FB-4FD2-A015-B67C337169C5}" type="presParOf" srcId="{BE5D52FD-591B-45FD-A30D-89A4C9036E16}" destId="{673DF3D2-524F-4E38-99F1-C03DE9580530}" srcOrd="0" destOrd="0" presId="urn:microsoft.com/office/officeart/2005/8/layout/hProcess7"/>
    <dgm:cxn modelId="{6D46EAFD-1E31-4A3C-9175-77FC5F4EAA38}" type="presParOf" srcId="{BE5D52FD-591B-45FD-A30D-89A4C9036E16}" destId="{A29D95ED-BD17-4658-BB5C-3B9D5FDCAB3D}" srcOrd="1" destOrd="0" presId="urn:microsoft.com/office/officeart/2005/8/layout/hProcess7"/>
    <dgm:cxn modelId="{F7953D77-37C9-4BD5-B86B-68CBCCE73D7A}" type="presParOf" srcId="{BE5D52FD-591B-45FD-A30D-89A4C9036E16}" destId="{0994ED3A-3DEC-4A79-BE8B-01DCAA1319EF}" srcOrd="2" destOrd="0" presId="urn:microsoft.com/office/officeart/2005/8/layout/hProcess7"/>
    <dgm:cxn modelId="{5A9B0BA0-710B-4D4B-BA85-066DF649495A}" type="presParOf" srcId="{98498FE1-6552-44D1-B814-93E170122EBA}" destId="{DA7B8E07-6837-4A8E-ABEA-96C9172059A0}" srcOrd="5" destOrd="0" presId="urn:microsoft.com/office/officeart/2005/8/layout/hProcess7"/>
    <dgm:cxn modelId="{5DFDD1F3-B92B-4FFA-9435-3DED5D9C3EF4}" type="presParOf" srcId="{98498FE1-6552-44D1-B814-93E170122EBA}" destId="{ABB9923C-8FA0-40BC-9A9E-AD7928FF9972}" srcOrd="6" destOrd="0" presId="urn:microsoft.com/office/officeart/2005/8/layout/hProcess7"/>
    <dgm:cxn modelId="{AAD73973-8EBC-42AE-BFC7-E71CD7CB0898}" type="presParOf" srcId="{ABB9923C-8FA0-40BC-9A9E-AD7928FF9972}" destId="{7FCC4C48-E2FE-42BB-9400-D797CF31EC6B}" srcOrd="0" destOrd="0" presId="urn:microsoft.com/office/officeart/2005/8/layout/hProcess7"/>
    <dgm:cxn modelId="{416E6339-FB17-4DF8-8013-5785A24823E7}" type="presParOf" srcId="{ABB9923C-8FA0-40BC-9A9E-AD7928FF9972}" destId="{64A105CE-3A75-40BB-B17B-105803428BE4}" srcOrd="1" destOrd="0" presId="urn:microsoft.com/office/officeart/2005/8/layout/hProcess7"/>
    <dgm:cxn modelId="{EFF37298-109C-4FB2-81FC-BB4D98C12952}" type="presParOf" srcId="{ABB9923C-8FA0-40BC-9A9E-AD7928FF9972}" destId="{FFA25B26-D708-4107-9A65-AE012B299E7B}" srcOrd="2" destOrd="0" presId="urn:microsoft.com/office/officeart/2005/8/layout/hProcess7"/>
    <dgm:cxn modelId="{362F0E75-72E7-4D56-B31F-DDCF84AC6F43}" type="presParOf" srcId="{98498FE1-6552-44D1-B814-93E170122EBA}" destId="{231A7419-A2E6-45D0-AFA0-04742C867941}" srcOrd="7" destOrd="0" presId="urn:microsoft.com/office/officeart/2005/8/layout/hProcess7"/>
    <dgm:cxn modelId="{4BF4E4C5-0798-47EA-B96A-A7C8AF449A90}" type="presParOf" srcId="{98498FE1-6552-44D1-B814-93E170122EBA}" destId="{7651D8F7-BE89-4073-AA76-A16B7416D930}" srcOrd="8" destOrd="0" presId="urn:microsoft.com/office/officeart/2005/8/layout/hProcess7"/>
    <dgm:cxn modelId="{4DCCD6ED-CF71-4561-B70F-EDA92D6E1349}" type="presParOf" srcId="{7651D8F7-BE89-4073-AA76-A16B7416D930}" destId="{1F2C0E0C-6E3A-4757-8935-6D45C26AC119}" srcOrd="0" destOrd="0" presId="urn:microsoft.com/office/officeart/2005/8/layout/hProcess7"/>
    <dgm:cxn modelId="{8BEB0455-6855-49BD-B313-76F3F72A3931}" type="presParOf" srcId="{7651D8F7-BE89-4073-AA76-A16B7416D930}" destId="{BA9A9CBF-F762-4CFB-84CB-541406CBBDF3}" srcOrd="1" destOrd="0" presId="urn:microsoft.com/office/officeart/2005/8/layout/hProcess7"/>
    <dgm:cxn modelId="{ABD9A1DA-0321-4C67-838D-57222D2CCA0B}" type="presParOf" srcId="{7651D8F7-BE89-4073-AA76-A16B7416D930}" destId="{FBB7A85C-3E3A-4919-BD56-3F383DD875EC}" srcOrd="2" destOrd="0" presId="urn:microsoft.com/office/officeart/2005/8/layout/hProcess7"/>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9F4CDB1F-A045-4E36-BE6F-3B0519F7EA23}"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7A5B4EAC-92BD-45E7-930D-8271E9E95CE7}">
      <dgm:prSet phldrT="[Text]"/>
      <dgm:spPr/>
      <dgm:t>
        <a:bodyPr/>
        <a:lstStyle/>
        <a:p>
          <a:r>
            <a:rPr lang="en-US" dirty="0"/>
            <a:t>SELECT MISSION_OUTCOME,</a:t>
          </a:r>
        </a:p>
        <a:p>
          <a:r>
            <a:rPr lang="en-US" dirty="0"/>
            <a:t>COUNT(*) AS </a:t>
          </a:r>
          <a:r>
            <a:rPr lang="en-US" dirty="0" err="1"/>
            <a:t>total_number</a:t>
          </a:r>
          <a:endParaRPr lang="en-US" dirty="0"/>
        </a:p>
        <a:p>
          <a:r>
            <a:rPr lang="en-US" dirty="0"/>
            <a:t>FROM SPACEXTBL</a:t>
          </a:r>
        </a:p>
        <a:p>
          <a:r>
            <a:rPr lang="en-US" dirty="0"/>
            <a:t>GROUP BY MISSION_OUTCOME</a:t>
          </a:r>
        </a:p>
      </dgm:t>
    </dgm:pt>
    <dgm:pt modelId="{DC95B147-36AF-4355-BFA8-FAE63E03F9DA}" type="parTrans" cxnId="{28CB2C36-81D2-422A-AA7A-BE0882493054}">
      <dgm:prSet/>
      <dgm:spPr/>
      <dgm:t>
        <a:bodyPr/>
        <a:lstStyle/>
        <a:p>
          <a:endParaRPr lang="en-US"/>
        </a:p>
      </dgm:t>
    </dgm:pt>
    <dgm:pt modelId="{2DD08E60-8CCC-4F93-95D9-30CBDFD4E438}" type="sibTrans" cxnId="{28CB2C36-81D2-422A-AA7A-BE0882493054}">
      <dgm:prSet/>
      <dgm:spPr/>
      <dgm:t>
        <a:bodyPr/>
        <a:lstStyle/>
        <a:p>
          <a:endParaRPr lang="en-US"/>
        </a:p>
      </dgm:t>
    </dgm:pt>
    <dgm:pt modelId="{77EAEEA3-19BD-4845-A1B3-811100075576}">
      <dgm:prSet phldrT="[Text]" custT="1"/>
      <dgm:spPr/>
      <dgm:t>
        <a:bodyPr/>
        <a:lstStyle/>
        <a:p>
          <a:endParaRPr lang="en-US" sz="2800" dirty="0"/>
        </a:p>
      </dgm:t>
    </dgm:pt>
    <dgm:pt modelId="{234BF715-1634-41DC-B353-8EFC9A6669EC}" type="parTrans" cxnId="{D806C18F-FA65-4A05-8EF6-1DE3BD1E422C}">
      <dgm:prSet/>
      <dgm:spPr/>
      <dgm:t>
        <a:bodyPr/>
        <a:lstStyle/>
        <a:p>
          <a:endParaRPr lang="en-US"/>
        </a:p>
      </dgm:t>
    </dgm:pt>
    <dgm:pt modelId="{71BDE7F3-3D0B-4014-80D1-87E7A7644C95}" type="sibTrans" cxnId="{D806C18F-FA65-4A05-8EF6-1DE3BD1E422C}">
      <dgm:prSet/>
      <dgm:spPr/>
      <dgm:t>
        <a:bodyPr/>
        <a:lstStyle/>
        <a:p>
          <a:endParaRPr lang="en-US"/>
        </a:p>
      </dgm:t>
    </dgm:pt>
    <dgm:pt modelId="{F5EA4C0A-87E6-405F-A19D-7596B202A0D3}">
      <dgm:prSet phldrT="[Text]" custT="1"/>
      <dgm:spPr/>
      <dgm:t>
        <a:bodyPr/>
        <a:lstStyle/>
        <a:p>
          <a:endParaRPr lang="en-US" sz="2900" dirty="0"/>
        </a:p>
      </dgm:t>
    </dgm:pt>
    <dgm:pt modelId="{0A41C450-656C-4146-9D88-89B5EBCC8CE1}" type="parTrans" cxnId="{A93BF962-53F4-418D-8F22-3157688E3A92}">
      <dgm:prSet/>
      <dgm:spPr/>
      <dgm:t>
        <a:bodyPr/>
        <a:lstStyle/>
        <a:p>
          <a:endParaRPr lang="en-US"/>
        </a:p>
      </dgm:t>
    </dgm:pt>
    <dgm:pt modelId="{4AC7D48B-7892-4772-9F92-20A332F9E36A}" type="sibTrans" cxnId="{A93BF962-53F4-418D-8F22-3157688E3A92}">
      <dgm:prSet/>
      <dgm:spPr/>
      <dgm:t>
        <a:bodyPr/>
        <a:lstStyle/>
        <a:p>
          <a:endParaRPr lang="en-US"/>
        </a:p>
      </dgm:t>
    </dgm:pt>
    <dgm:pt modelId="{61422241-48A4-48EC-AC7B-9555425CE48A}" type="pres">
      <dgm:prSet presAssocID="{9F4CDB1F-A045-4E36-BE6F-3B0519F7EA23}" presName="Name0" presStyleCnt="0">
        <dgm:presLayoutVars>
          <dgm:dir/>
          <dgm:animLvl val="lvl"/>
          <dgm:resizeHandles/>
        </dgm:presLayoutVars>
      </dgm:prSet>
      <dgm:spPr/>
    </dgm:pt>
    <dgm:pt modelId="{FF6DC154-5FF2-4C2D-8F4E-4C2DC173067B}" type="pres">
      <dgm:prSet presAssocID="{7A5B4EAC-92BD-45E7-930D-8271E9E95CE7}" presName="linNode" presStyleCnt="0"/>
      <dgm:spPr/>
    </dgm:pt>
    <dgm:pt modelId="{94FF7209-1306-440A-BFD7-F34780385DF1}" type="pres">
      <dgm:prSet presAssocID="{7A5B4EAC-92BD-45E7-930D-8271E9E95CE7}" presName="parentShp" presStyleLbl="node1" presStyleIdx="0" presStyleCnt="1" custScaleX="97545" custScaleY="86726">
        <dgm:presLayoutVars>
          <dgm:bulletEnabled val="1"/>
        </dgm:presLayoutVars>
      </dgm:prSet>
      <dgm:spPr/>
    </dgm:pt>
    <dgm:pt modelId="{68B7AEB6-70B3-4B40-973A-8A4A008DBF0F}" type="pres">
      <dgm:prSet presAssocID="{7A5B4EAC-92BD-45E7-930D-8271E9E95CE7}" presName="childShp" presStyleLbl="bgAccFollowNode1" presStyleIdx="0" presStyleCnt="1" custScaleX="98330" custScaleY="100000">
        <dgm:presLayoutVars>
          <dgm:bulletEnabled val="1"/>
        </dgm:presLayoutVars>
      </dgm:prSet>
      <dgm:spPr/>
    </dgm:pt>
  </dgm:ptLst>
  <dgm:cxnLst>
    <dgm:cxn modelId="{28CB2C36-81D2-422A-AA7A-BE0882493054}" srcId="{9F4CDB1F-A045-4E36-BE6F-3B0519F7EA23}" destId="{7A5B4EAC-92BD-45E7-930D-8271E9E95CE7}" srcOrd="0" destOrd="0" parTransId="{DC95B147-36AF-4355-BFA8-FAE63E03F9DA}" sibTransId="{2DD08E60-8CCC-4F93-95D9-30CBDFD4E438}"/>
    <dgm:cxn modelId="{A93BF962-53F4-418D-8F22-3157688E3A92}" srcId="{7A5B4EAC-92BD-45E7-930D-8271E9E95CE7}" destId="{F5EA4C0A-87E6-405F-A19D-7596B202A0D3}" srcOrd="1" destOrd="0" parTransId="{0A41C450-656C-4146-9D88-89B5EBCC8CE1}" sibTransId="{4AC7D48B-7892-4772-9F92-20A332F9E36A}"/>
    <dgm:cxn modelId="{C5EBE072-6862-48A3-AA2F-D581DB17E1B1}" type="presOf" srcId="{F5EA4C0A-87E6-405F-A19D-7596B202A0D3}" destId="{68B7AEB6-70B3-4B40-973A-8A4A008DBF0F}" srcOrd="0" destOrd="1" presId="urn:microsoft.com/office/officeart/2005/8/layout/vList6"/>
    <dgm:cxn modelId="{736A1F83-D0A2-4D53-BD15-4A55942EDFF2}" type="presOf" srcId="{7A5B4EAC-92BD-45E7-930D-8271E9E95CE7}" destId="{94FF7209-1306-440A-BFD7-F34780385DF1}" srcOrd="0" destOrd="0" presId="urn:microsoft.com/office/officeart/2005/8/layout/vList6"/>
    <dgm:cxn modelId="{AE81B78C-2FCD-4E92-AAEA-3677195B1359}" type="presOf" srcId="{77EAEEA3-19BD-4845-A1B3-811100075576}" destId="{68B7AEB6-70B3-4B40-973A-8A4A008DBF0F}" srcOrd="0" destOrd="0" presId="urn:microsoft.com/office/officeart/2005/8/layout/vList6"/>
    <dgm:cxn modelId="{D806C18F-FA65-4A05-8EF6-1DE3BD1E422C}" srcId="{7A5B4EAC-92BD-45E7-930D-8271E9E95CE7}" destId="{77EAEEA3-19BD-4845-A1B3-811100075576}" srcOrd="0" destOrd="0" parTransId="{234BF715-1634-41DC-B353-8EFC9A6669EC}" sibTransId="{71BDE7F3-3D0B-4014-80D1-87E7A7644C95}"/>
    <dgm:cxn modelId="{AB5A74C2-2F1D-428D-B9AB-B79075483156}" type="presOf" srcId="{9F4CDB1F-A045-4E36-BE6F-3B0519F7EA23}" destId="{61422241-48A4-48EC-AC7B-9555425CE48A}" srcOrd="0" destOrd="0" presId="urn:microsoft.com/office/officeart/2005/8/layout/vList6"/>
    <dgm:cxn modelId="{FE862BAA-CFE9-48F6-B546-F80B5E31C398}" type="presParOf" srcId="{61422241-48A4-48EC-AC7B-9555425CE48A}" destId="{FF6DC154-5FF2-4C2D-8F4E-4C2DC173067B}" srcOrd="0" destOrd="0" presId="urn:microsoft.com/office/officeart/2005/8/layout/vList6"/>
    <dgm:cxn modelId="{6EABE31E-24D9-46AC-B3C9-09C7953695C4}" type="presParOf" srcId="{FF6DC154-5FF2-4C2D-8F4E-4C2DC173067B}" destId="{94FF7209-1306-440A-BFD7-F34780385DF1}" srcOrd="0" destOrd="0" presId="urn:microsoft.com/office/officeart/2005/8/layout/vList6"/>
    <dgm:cxn modelId="{0E139812-447D-418F-9EE1-D4F70899AD16}" type="presParOf" srcId="{FF6DC154-5FF2-4C2D-8F4E-4C2DC173067B}" destId="{68B7AEB6-70B3-4B40-973A-8A4A008DBF0F}"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9D57CD27-D4E4-485B-A1A5-85485C8EBA9B}" type="doc">
      <dgm:prSet loTypeId="urn:microsoft.com/office/officeart/2009/3/layout/FramedTextPicture" loCatId="picture" qsTypeId="urn:microsoft.com/office/officeart/2005/8/quickstyle/simple3" qsCatId="simple" csTypeId="urn:microsoft.com/office/officeart/2005/8/colors/accent1_2" csCatId="accent1" phldr="1"/>
      <dgm:spPr/>
      <dgm:t>
        <a:bodyPr/>
        <a:lstStyle/>
        <a:p>
          <a:endParaRPr lang="en-US"/>
        </a:p>
      </dgm:t>
    </dgm:pt>
    <dgm:pt modelId="{6BCF9955-FC8B-4A57-BD0C-E71564D550C8}">
      <dgm:prSet phldrT="[Text]" custT="1"/>
      <dgm:spPr/>
      <dgm:t>
        <a:bodyPr/>
        <a:lstStyle/>
        <a:p>
          <a:r>
            <a:rPr lang="en-US" sz="1900" dirty="0"/>
            <a:t>SELECT DISTINCT BOOSTER_VERSION,</a:t>
          </a:r>
        </a:p>
        <a:p>
          <a:r>
            <a:rPr lang="en-US" sz="1900" dirty="0"/>
            <a:t>PAYLOAD_MASS__KG_</a:t>
          </a:r>
        </a:p>
        <a:p>
          <a:r>
            <a:rPr lang="en-US" sz="1900" dirty="0"/>
            <a:t>FROM SPACEXTBL</a:t>
          </a:r>
        </a:p>
        <a:p>
          <a:r>
            <a:rPr lang="en-US" sz="1900" dirty="0"/>
            <a:t>WHERE PAYLOAD_MASS__KG_ = (</a:t>
          </a:r>
        </a:p>
        <a:p>
          <a:r>
            <a:rPr lang="en-US" sz="1900" dirty="0"/>
            <a:t>SELECT MAX(PAYLOAD_MASS__KG_)</a:t>
          </a:r>
        </a:p>
        <a:p>
          <a:r>
            <a:rPr lang="en-US" sz="1900" dirty="0"/>
            <a:t>FROM SPACEXTBL)</a:t>
          </a:r>
        </a:p>
      </dgm:t>
    </dgm:pt>
    <dgm:pt modelId="{54957B35-0EE8-4E4E-9294-FDD43C27FA39}" type="parTrans" cxnId="{3B7D5643-62DB-4602-AEB5-6D405C58D7FA}">
      <dgm:prSet/>
      <dgm:spPr/>
      <dgm:t>
        <a:bodyPr/>
        <a:lstStyle/>
        <a:p>
          <a:endParaRPr lang="en-US"/>
        </a:p>
      </dgm:t>
    </dgm:pt>
    <dgm:pt modelId="{E1C0E22B-1B4B-4067-9CD9-67A36F2A1E19}" type="sibTrans" cxnId="{3B7D5643-62DB-4602-AEB5-6D405C58D7FA}">
      <dgm:prSet/>
      <dgm:spPr/>
      <dgm:t>
        <a:bodyPr/>
        <a:lstStyle/>
        <a:p>
          <a:endParaRPr lang="en-US"/>
        </a:p>
      </dgm:t>
    </dgm:pt>
    <dgm:pt modelId="{3A67E77D-9477-40B0-9F42-72E980A35FC6}" type="pres">
      <dgm:prSet presAssocID="{9D57CD27-D4E4-485B-A1A5-85485C8EBA9B}" presName="Name0" presStyleCnt="0">
        <dgm:presLayoutVars>
          <dgm:chMax/>
          <dgm:chPref/>
          <dgm:dir/>
        </dgm:presLayoutVars>
      </dgm:prSet>
      <dgm:spPr/>
    </dgm:pt>
    <dgm:pt modelId="{154D8535-25E9-4FAA-BF1D-BA057207A400}" type="pres">
      <dgm:prSet presAssocID="{6BCF9955-FC8B-4A57-BD0C-E71564D550C8}" presName="composite" presStyleCnt="0">
        <dgm:presLayoutVars>
          <dgm:chMax/>
          <dgm:chPref/>
        </dgm:presLayoutVars>
      </dgm:prSet>
      <dgm:spPr/>
    </dgm:pt>
    <dgm:pt modelId="{2E5F6947-8D8D-4F1B-92AB-7DEA1DC4B8EC}" type="pres">
      <dgm:prSet presAssocID="{6BCF9955-FC8B-4A57-BD0C-E71564D550C8}" presName="Image" presStyleLbl="bgImgPlace1" presStyleIdx="0" presStyleCnt="1" custScaleX="131442" custScaleY="283946"/>
      <dgm:spPr>
        <a:blipFill rotWithShape="1">
          <a:blip xmlns:r="http://schemas.openxmlformats.org/officeDocument/2006/relationships" r:embed="rId1"/>
          <a:srcRect/>
          <a:stretch>
            <a:fillRect/>
          </a:stretch>
        </a:blipFill>
      </dgm:spPr>
    </dgm:pt>
    <dgm:pt modelId="{356FE513-02C1-4C43-A888-FFF2F085EFEC}" type="pres">
      <dgm:prSet presAssocID="{6BCF9955-FC8B-4A57-BD0C-E71564D550C8}" presName="ParentText" presStyleLbl="revTx" presStyleIdx="0" presStyleCnt="1" custScaleX="124619" custLinFactNeighborX="21287" custLinFactNeighborY="-6844">
        <dgm:presLayoutVars>
          <dgm:chMax val="0"/>
          <dgm:chPref val="0"/>
          <dgm:bulletEnabled val="1"/>
        </dgm:presLayoutVars>
      </dgm:prSet>
      <dgm:spPr/>
    </dgm:pt>
    <dgm:pt modelId="{CDEBEA71-EEAF-4103-8063-0362351A1763}" type="pres">
      <dgm:prSet presAssocID="{6BCF9955-FC8B-4A57-BD0C-E71564D550C8}" presName="tlFrame" presStyleLbl="node1" presStyleIdx="0" presStyleCnt="4" custLinFactNeighborX="72018" custLinFactNeighborY="-24000"/>
      <dgm:spPr/>
    </dgm:pt>
    <dgm:pt modelId="{8A4BC918-9E50-4927-99B0-1B14003FB53E}" type="pres">
      <dgm:prSet presAssocID="{6BCF9955-FC8B-4A57-BD0C-E71564D550C8}" presName="trFrame" presStyleLbl="node1" presStyleIdx="1" presStyleCnt="4" custLinFactX="13742" custLinFactNeighborX="100000" custLinFactNeighborY="-28225"/>
      <dgm:spPr/>
    </dgm:pt>
    <dgm:pt modelId="{43357F9B-44B4-4D8A-B3CA-2BE653948A6D}" type="pres">
      <dgm:prSet presAssocID="{6BCF9955-FC8B-4A57-BD0C-E71564D550C8}" presName="blFrame" presStyleLbl="node1" presStyleIdx="2" presStyleCnt="4" custLinFactNeighborX="65617" custLinFactNeighborY="-31180"/>
      <dgm:spPr/>
    </dgm:pt>
    <dgm:pt modelId="{2A7E1E0A-8659-4A2E-A06A-A0662E82A194}" type="pres">
      <dgm:prSet presAssocID="{6BCF9955-FC8B-4A57-BD0C-E71564D550C8}" presName="brFrame" presStyleLbl="node1" presStyleIdx="3" presStyleCnt="4" custLinFactX="8954" custLinFactNeighborX="100000" custLinFactNeighborY="-31394"/>
      <dgm:spPr/>
    </dgm:pt>
  </dgm:ptLst>
  <dgm:cxnLst>
    <dgm:cxn modelId="{51804562-52F7-4CB0-B48C-1E7F69C9359D}" type="presOf" srcId="{6BCF9955-FC8B-4A57-BD0C-E71564D550C8}" destId="{356FE513-02C1-4C43-A888-FFF2F085EFEC}" srcOrd="0" destOrd="0" presId="urn:microsoft.com/office/officeart/2009/3/layout/FramedTextPicture"/>
    <dgm:cxn modelId="{3B7D5643-62DB-4602-AEB5-6D405C58D7FA}" srcId="{9D57CD27-D4E4-485B-A1A5-85485C8EBA9B}" destId="{6BCF9955-FC8B-4A57-BD0C-E71564D550C8}" srcOrd="0" destOrd="0" parTransId="{54957B35-0EE8-4E4E-9294-FDD43C27FA39}" sibTransId="{E1C0E22B-1B4B-4067-9CD9-67A36F2A1E19}"/>
    <dgm:cxn modelId="{34F44779-C7C2-4477-9A31-60F3A82F1EF9}" type="presOf" srcId="{9D57CD27-D4E4-485B-A1A5-85485C8EBA9B}" destId="{3A67E77D-9477-40B0-9F42-72E980A35FC6}" srcOrd="0" destOrd="0" presId="urn:microsoft.com/office/officeart/2009/3/layout/FramedTextPicture"/>
    <dgm:cxn modelId="{5E15E956-6300-42B6-9513-84DDD488B5F7}" type="presParOf" srcId="{3A67E77D-9477-40B0-9F42-72E980A35FC6}" destId="{154D8535-25E9-4FAA-BF1D-BA057207A400}" srcOrd="0" destOrd="0" presId="urn:microsoft.com/office/officeart/2009/3/layout/FramedTextPicture"/>
    <dgm:cxn modelId="{6F27AF90-B931-47B0-93E0-9C5CCFA2C868}" type="presParOf" srcId="{154D8535-25E9-4FAA-BF1D-BA057207A400}" destId="{2E5F6947-8D8D-4F1B-92AB-7DEA1DC4B8EC}" srcOrd="0" destOrd="0" presId="urn:microsoft.com/office/officeart/2009/3/layout/FramedTextPicture"/>
    <dgm:cxn modelId="{4888C4DE-CBCE-448F-B612-9F6A63FE06C4}" type="presParOf" srcId="{154D8535-25E9-4FAA-BF1D-BA057207A400}" destId="{356FE513-02C1-4C43-A888-FFF2F085EFEC}" srcOrd="1" destOrd="0" presId="urn:microsoft.com/office/officeart/2009/3/layout/FramedTextPicture"/>
    <dgm:cxn modelId="{0E886750-ABEB-4C48-9EE4-CFC31505DF17}" type="presParOf" srcId="{154D8535-25E9-4FAA-BF1D-BA057207A400}" destId="{CDEBEA71-EEAF-4103-8063-0362351A1763}" srcOrd="2" destOrd="0" presId="urn:microsoft.com/office/officeart/2009/3/layout/FramedTextPicture"/>
    <dgm:cxn modelId="{34E06EF3-5F1B-4525-9E04-08C9B31EE28B}" type="presParOf" srcId="{154D8535-25E9-4FAA-BF1D-BA057207A400}" destId="{8A4BC918-9E50-4927-99B0-1B14003FB53E}" srcOrd="3" destOrd="0" presId="urn:microsoft.com/office/officeart/2009/3/layout/FramedTextPicture"/>
    <dgm:cxn modelId="{AD80CE00-7FD7-498C-8D4B-A369560C1E1F}" type="presParOf" srcId="{154D8535-25E9-4FAA-BF1D-BA057207A400}" destId="{43357F9B-44B4-4D8A-B3CA-2BE653948A6D}" srcOrd="4" destOrd="0" presId="urn:microsoft.com/office/officeart/2009/3/layout/FramedTextPicture"/>
    <dgm:cxn modelId="{F522C650-C79D-4D6B-96B8-156523689450}" type="presParOf" srcId="{154D8535-25E9-4FAA-BF1D-BA057207A400}" destId="{2A7E1E0A-8659-4A2E-A06A-A0662E82A194}" srcOrd="5" destOrd="0" presId="urn:microsoft.com/office/officeart/2009/3/layout/FramedTextPictur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9F4CDB1F-A045-4E36-BE6F-3B0519F7EA23}"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7A5B4EAC-92BD-45E7-930D-8271E9E95CE7}">
      <dgm:prSet phldrT="[Text]"/>
      <dgm:spPr/>
      <dgm:t>
        <a:bodyPr/>
        <a:lstStyle/>
        <a:p>
          <a:r>
            <a:rPr lang="en-US" dirty="0"/>
            <a:t>SELECT LANDING__OUTCOME,</a:t>
          </a:r>
        </a:p>
        <a:p>
          <a:r>
            <a:rPr lang="en-US" dirty="0"/>
            <a:t>BOOSTER_VERSION,</a:t>
          </a:r>
        </a:p>
        <a:p>
          <a:r>
            <a:rPr lang="en-US" dirty="0"/>
            <a:t>LAUNCH_SITE</a:t>
          </a:r>
        </a:p>
        <a:p>
          <a:r>
            <a:rPr lang="en-US" dirty="0"/>
            <a:t>FROM SPACEXTBL</a:t>
          </a:r>
        </a:p>
        <a:p>
          <a:r>
            <a:rPr lang="en-US" dirty="0"/>
            <a:t>WHERE LANDING__OUTCOME</a:t>
          </a:r>
        </a:p>
        <a:p>
          <a:r>
            <a:rPr lang="en-US" dirty="0"/>
            <a:t>= 'Failure (drone ship)'</a:t>
          </a:r>
        </a:p>
        <a:p>
          <a:r>
            <a:rPr lang="en-US" dirty="0"/>
            <a:t>AND YEAR(DATE) = '2015'</a:t>
          </a:r>
        </a:p>
      </dgm:t>
    </dgm:pt>
    <dgm:pt modelId="{DC95B147-36AF-4355-BFA8-FAE63E03F9DA}" type="parTrans" cxnId="{28CB2C36-81D2-422A-AA7A-BE0882493054}">
      <dgm:prSet/>
      <dgm:spPr/>
      <dgm:t>
        <a:bodyPr/>
        <a:lstStyle/>
        <a:p>
          <a:endParaRPr lang="en-US"/>
        </a:p>
      </dgm:t>
    </dgm:pt>
    <dgm:pt modelId="{2DD08E60-8CCC-4F93-95D9-30CBDFD4E438}" type="sibTrans" cxnId="{28CB2C36-81D2-422A-AA7A-BE0882493054}">
      <dgm:prSet/>
      <dgm:spPr/>
      <dgm:t>
        <a:bodyPr/>
        <a:lstStyle/>
        <a:p>
          <a:endParaRPr lang="en-US"/>
        </a:p>
      </dgm:t>
    </dgm:pt>
    <dgm:pt modelId="{77EAEEA3-19BD-4845-A1B3-811100075576}">
      <dgm:prSet phldrT="[Text]" custT="1"/>
      <dgm:spPr/>
      <dgm:t>
        <a:bodyPr/>
        <a:lstStyle/>
        <a:p>
          <a:endParaRPr lang="en-US" sz="2800" dirty="0"/>
        </a:p>
      </dgm:t>
    </dgm:pt>
    <dgm:pt modelId="{234BF715-1634-41DC-B353-8EFC9A6669EC}" type="parTrans" cxnId="{D806C18F-FA65-4A05-8EF6-1DE3BD1E422C}">
      <dgm:prSet/>
      <dgm:spPr/>
      <dgm:t>
        <a:bodyPr/>
        <a:lstStyle/>
        <a:p>
          <a:endParaRPr lang="en-US"/>
        </a:p>
      </dgm:t>
    </dgm:pt>
    <dgm:pt modelId="{71BDE7F3-3D0B-4014-80D1-87E7A7644C95}" type="sibTrans" cxnId="{D806C18F-FA65-4A05-8EF6-1DE3BD1E422C}">
      <dgm:prSet/>
      <dgm:spPr/>
      <dgm:t>
        <a:bodyPr/>
        <a:lstStyle/>
        <a:p>
          <a:endParaRPr lang="en-US"/>
        </a:p>
      </dgm:t>
    </dgm:pt>
    <dgm:pt modelId="{F5EA4C0A-87E6-405F-A19D-7596B202A0D3}">
      <dgm:prSet phldrT="[Text]" custT="1"/>
      <dgm:spPr/>
      <dgm:t>
        <a:bodyPr/>
        <a:lstStyle/>
        <a:p>
          <a:endParaRPr lang="en-US" sz="2900" dirty="0"/>
        </a:p>
      </dgm:t>
    </dgm:pt>
    <dgm:pt modelId="{0A41C450-656C-4146-9D88-89B5EBCC8CE1}" type="parTrans" cxnId="{A93BF962-53F4-418D-8F22-3157688E3A92}">
      <dgm:prSet/>
      <dgm:spPr/>
      <dgm:t>
        <a:bodyPr/>
        <a:lstStyle/>
        <a:p>
          <a:endParaRPr lang="en-US"/>
        </a:p>
      </dgm:t>
    </dgm:pt>
    <dgm:pt modelId="{4AC7D48B-7892-4772-9F92-20A332F9E36A}" type="sibTrans" cxnId="{A93BF962-53F4-418D-8F22-3157688E3A92}">
      <dgm:prSet/>
      <dgm:spPr/>
      <dgm:t>
        <a:bodyPr/>
        <a:lstStyle/>
        <a:p>
          <a:endParaRPr lang="en-US"/>
        </a:p>
      </dgm:t>
    </dgm:pt>
    <dgm:pt modelId="{61422241-48A4-48EC-AC7B-9555425CE48A}" type="pres">
      <dgm:prSet presAssocID="{9F4CDB1F-A045-4E36-BE6F-3B0519F7EA23}" presName="Name0" presStyleCnt="0">
        <dgm:presLayoutVars>
          <dgm:dir/>
          <dgm:animLvl val="lvl"/>
          <dgm:resizeHandles/>
        </dgm:presLayoutVars>
      </dgm:prSet>
      <dgm:spPr/>
    </dgm:pt>
    <dgm:pt modelId="{FF6DC154-5FF2-4C2D-8F4E-4C2DC173067B}" type="pres">
      <dgm:prSet presAssocID="{7A5B4EAC-92BD-45E7-930D-8271E9E95CE7}" presName="linNode" presStyleCnt="0"/>
      <dgm:spPr/>
    </dgm:pt>
    <dgm:pt modelId="{94FF7209-1306-440A-BFD7-F34780385DF1}" type="pres">
      <dgm:prSet presAssocID="{7A5B4EAC-92BD-45E7-930D-8271E9E95CE7}" presName="parentShp" presStyleLbl="node1" presStyleIdx="0" presStyleCnt="1" custScaleX="97545" custScaleY="86726">
        <dgm:presLayoutVars>
          <dgm:bulletEnabled val="1"/>
        </dgm:presLayoutVars>
      </dgm:prSet>
      <dgm:spPr/>
    </dgm:pt>
    <dgm:pt modelId="{68B7AEB6-70B3-4B40-973A-8A4A008DBF0F}" type="pres">
      <dgm:prSet presAssocID="{7A5B4EAC-92BD-45E7-930D-8271E9E95CE7}" presName="childShp" presStyleLbl="bgAccFollowNode1" presStyleIdx="0" presStyleCnt="1" custScaleX="98330" custScaleY="100000">
        <dgm:presLayoutVars>
          <dgm:bulletEnabled val="1"/>
        </dgm:presLayoutVars>
      </dgm:prSet>
      <dgm:spPr/>
    </dgm:pt>
  </dgm:ptLst>
  <dgm:cxnLst>
    <dgm:cxn modelId="{28CB2C36-81D2-422A-AA7A-BE0882493054}" srcId="{9F4CDB1F-A045-4E36-BE6F-3B0519F7EA23}" destId="{7A5B4EAC-92BD-45E7-930D-8271E9E95CE7}" srcOrd="0" destOrd="0" parTransId="{DC95B147-36AF-4355-BFA8-FAE63E03F9DA}" sibTransId="{2DD08E60-8CCC-4F93-95D9-30CBDFD4E438}"/>
    <dgm:cxn modelId="{A93BF962-53F4-418D-8F22-3157688E3A92}" srcId="{7A5B4EAC-92BD-45E7-930D-8271E9E95CE7}" destId="{F5EA4C0A-87E6-405F-A19D-7596B202A0D3}" srcOrd="1" destOrd="0" parTransId="{0A41C450-656C-4146-9D88-89B5EBCC8CE1}" sibTransId="{4AC7D48B-7892-4772-9F92-20A332F9E36A}"/>
    <dgm:cxn modelId="{C5EBE072-6862-48A3-AA2F-D581DB17E1B1}" type="presOf" srcId="{F5EA4C0A-87E6-405F-A19D-7596B202A0D3}" destId="{68B7AEB6-70B3-4B40-973A-8A4A008DBF0F}" srcOrd="0" destOrd="1" presId="urn:microsoft.com/office/officeart/2005/8/layout/vList6"/>
    <dgm:cxn modelId="{736A1F83-D0A2-4D53-BD15-4A55942EDFF2}" type="presOf" srcId="{7A5B4EAC-92BD-45E7-930D-8271E9E95CE7}" destId="{94FF7209-1306-440A-BFD7-F34780385DF1}" srcOrd="0" destOrd="0" presId="urn:microsoft.com/office/officeart/2005/8/layout/vList6"/>
    <dgm:cxn modelId="{AE81B78C-2FCD-4E92-AAEA-3677195B1359}" type="presOf" srcId="{77EAEEA3-19BD-4845-A1B3-811100075576}" destId="{68B7AEB6-70B3-4B40-973A-8A4A008DBF0F}" srcOrd="0" destOrd="0" presId="urn:microsoft.com/office/officeart/2005/8/layout/vList6"/>
    <dgm:cxn modelId="{D806C18F-FA65-4A05-8EF6-1DE3BD1E422C}" srcId="{7A5B4EAC-92BD-45E7-930D-8271E9E95CE7}" destId="{77EAEEA3-19BD-4845-A1B3-811100075576}" srcOrd="0" destOrd="0" parTransId="{234BF715-1634-41DC-B353-8EFC9A6669EC}" sibTransId="{71BDE7F3-3D0B-4014-80D1-87E7A7644C95}"/>
    <dgm:cxn modelId="{AB5A74C2-2F1D-428D-B9AB-B79075483156}" type="presOf" srcId="{9F4CDB1F-A045-4E36-BE6F-3B0519F7EA23}" destId="{61422241-48A4-48EC-AC7B-9555425CE48A}" srcOrd="0" destOrd="0" presId="urn:microsoft.com/office/officeart/2005/8/layout/vList6"/>
    <dgm:cxn modelId="{FE862BAA-CFE9-48F6-B546-F80B5E31C398}" type="presParOf" srcId="{61422241-48A4-48EC-AC7B-9555425CE48A}" destId="{FF6DC154-5FF2-4C2D-8F4E-4C2DC173067B}" srcOrd="0" destOrd="0" presId="urn:microsoft.com/office/officeart/2005/8/layout/vList6"/>
    <dgm:cxn modelId="{6EABE31E-24D9-46AC-B3C9-09C7953695C4}" type="presParOf" srcId="{FF6DC154-5FF2-4C2D-8F4E-4C2DC173067B}" destId="{94FF7209-1306-440A-BFD7-F34780385DF1}" srcOrd="0" destOrd="0" presId="urn:microsoft.com/office/officeart/2005/8/layout/vList6"/>
    <dgm:cxn modelId="{0E139812-447D-418F-9EE1-D4F70899AD16}" type="presParOf" srcId="{FF6DC154-5FF2-4C2D-8F4E-4C2DC173067B}" destId="{68B7AEB6-70B3-4B40-973A-8A4A008DBF0F}"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822CC6F4-367F-4125-B8BB-31B7D2DD5281}"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83ECB75E-1AD9-4319-A8F4-C0A7C8CF7A5C}">
      <dgm:prSet phldrT="[Text]"/>
      <dgm:spPr/>
      <dgm:t>
        <a:bodyPr/>
        <a:lstStyle/>
        <a:p>
          <a:r>
            <a:rPr lang="en-US" dirty="0"/>
            <a:t>1</a:t>
          </a:r>
        </a:p>
      </dgm:t>
    </dgm:pt>
    <dgm:pt modelId="{72618D80-0037-4E0A-A340-6BC7EC121BBD}" type="parTrans" cxnId="{FCF803EA-FBC9-49B0-A984-B21B718C63CF}">
      <dgm:prSet/>
      <dgm:spPr/>
      <dgm:t>
        <a:bodyPr/>
        <a:lstStyle/>
        <a:p>
          <a:endParaRPr lang="en-US"/>
        </a:p>
      </dgm:t>
    </dgm:pt>
    <dgm:pt modelId="{D27DECE0-459A-465A-8C3F-3E6DBCADE61B}" type="sibTrans" cxnId="{FCF803EA-FBC9-49B0-A984-B21B718C63CF}">
      <dgm:prSet/>
      <dgm:spPr/>
      <dgm:t>
        <a:bodyPr/>
        <a:lstStyle/>
        <a:p>
          <a:endParaRPr lang="en-US"/>
        </a:p>
      </dgm:t>
    </dgm:pt>
    <dgm:pt modelId="{9477017C-8A56-4429-9D2A-432001FE5D9C}">
      <dgm:prSet phldrT="[Text]"/>
      <dgm:spPr/>
      <dgm:t>
        <a:bodyPr/>
        <a:lstStyle/>
        <a:p>
          <a:r>
            <a:rPr lang="en-US" dirty="0"/>
            <a:t>It was determined that the success rate increased as the number of flights increased. In fact, this rate has exceeded 80% in 2019.</a:t>
          </a:r>
        </a:p>
      </dgm:t>
    </dgm:pt>
    <dgm:pt modelId="{FE09F19F-3D1F-4BA9-9DC9-F188350851A5}" type="parTrans" cxnId="{D98DCEC8-87A0-4A6D-AD52-FC20540065D8}">
      <dgm:prSet/>
      <dgm:spPr/>
      <dgm:t>
        <a:bodyPr/>
        <a:lstStyle/>
        <a:p>
          <a:endParaRPr lang="en-US"/>
        </a:p>
      </dgm:t>
    </dgm:pt>
    <dgm:pt modelId="{C7DDDEF1-8CD5-4821-A062-18140134DB11}" type="sibTrans" cxnId="{D98DCEC8-87A0-4A6D-AD52-FC20540065D8}">
      <dgm:prSet/>
      <dgm:spPr/>
      <dgm:t>
        <a:bodyPr/>
        <a:lstStyle/>
        <a:p>
          <a:endParaRPr lang="en-US"/>
        </a:p>
      </dgm:t>
    </dgm:pt>
    <dgm:pt modelId="{63BC6723-57C6-4109-A873-CF56BE1E82F5}">
      <dgm:prSet phldrT="[Text]"/>
      <dgm:spPr/>
      <dgm:t>
        <a:bodyPr/>
        <a:lstStyle/>
        <a:p>
          <a:r>
            <a:rPr lang="en-US" dirty="0"/>
            <a:t>3</a:t>
          </a:r>
        </a:p>
      </dgm:t>
    </dgm:pt>
    <dgm:pt modelId="{78E86A55-28D8-47D5-B53F-8F2717619A11}" type="parTrans" cxnId="{4E6AA9B9-F804-4742-B38C-4F44DF4D1F8E}">
      <dgm:prSet/>
      <dgm:spPr/>
      <dgm:t>
        <a:bodyPr/>
        <a:lstStyle/>
        <a:p>
          <a:endParaRPr lang="en-US"/>
        </a:p>
      </dgm:t>
    </dgm:pt>
    <dgm:pt modelId="{CBB2494F-6670-4FCA-93BB-91F4E23E347C}" type="sibTrans" cxnId="{4E6AA9B9-F804-4742-B38C-4F44DF4D1F8E}">
      <dgm:prSet/>
      <dgm:spPr/>
      <dgm:t>
        <a:bodyPr/>
        <a:lstStyle/>
        <a:p>
          <a:endParaRPr lang="en-US"/>
        </a:p>
      </dgm:t>
    </dgm:pt>
    <dgm:pt modelId="{1FBAD504-5C94-495D-B0AC-DECD50D3081A}">
      <dgm:prSet phldrT="[Text]"/>
      <dgm:spPr/>
      <dgm:t>
        <a:bodyPr/>
        <a:lstStyle/>
        <a:p>
          <a:r>
            <a:rPr lang="en-US" dirty="0"/>
            <a:t>4</a:t>
          </a:r>
        </a:p>
      </dgm:t>
    </dgm:pt>
    <dgm:pt modelId="{7AF553F4-0CFD-45F4-9D56-C7A35CB6CABD}" type="parTrans" cxnId="{45386A93-97D9-471B-A4C3-0FEE5A32AAA9}">
      <dgm:prSet/>
      <dgm:spPr/>
      <dgm:t>
        <a:bodyPr/>
        <a:lstStyle/>
        <a:p>
          <a:endParaRPr lang="en-US"/>
        </a:p>
      </dgm:t>
    </dgm:pt>
    <dgm:pt modelId="{07985FE3-836F-4944-AE55-8A43A283F619}" type="sibTrans" cxnId="{45386A93-97D9-471B-A4C3-0FEE5A32AAA9}">
      <dgm:prSet/>
      <dgm:spPr/>
      <dgm:t>
        <a:bodyPr/>
        <a:lstStyle/>
        <a:p>
          <a:endParaRPr lang="en-US"/>
        </a:p>
      </dgm:t>
    </dgm:pt>
    <dgm:pt modelId="{37B74083-F446-467A-9271-44383BB31DF8}">
      <dgm:prSet phldrT="[Text]"/>
      <dgm:spPr/>
      <dgm:t>
        <a:bodyPr/>
        <a:lstStyle/>
        <a:p>
          <a:r>
            <a:rPr lang="en-US" dirty="0"/>
            <a:t>5</a:t>
          </a:r>
        </a:p>
      </dgm:t>
    </dgm:pt>
    <dgm:pt modelId="{DED980B2-60AA-4D4B-81FB-82C3A3EEB9F0}" type="parTrans" cxnId="{6BB5AC9E-4F45-443C-827F-C68C5626BDAB}">
      <dgm:prSet/>
      <dgm:spPr/>
      <dgm:t>
        <a:bodyPr/>
        <a:lstStyle/>
        <a:p>
          <a:endParaRPr lang="en-US"/>
        </a:p>
      </dgm:t>
    </dgm:pt>
    <dgm:pt modelId="{E1F32C8A-4EA2-467F-AF03-BCDF5C79C849}" type="sibTrans" cxnId="{6BB5AC9E-4F45-443C-827F-C68C5626BDAB}">
      <dgm:prSet/>
      <dgm:spPr/>
      <dgm:t>
        <a:bodyPr/>
        <a:lstStyle/>
        <a:p>
          <a:endParaRPr lang="en-US"/>
        </a:p>
      </dgm:t>
    </dgm:pt>
    <dgm:pt modelId="{20EAE026-EA7C-4439-AC0B-587528B814B9}">
      <dgm:prSet/>
      <dgm:spPr/>
      <dgm:t>
        <a:bodyPr/>
        <a:lstStyle/>
        <a:p>
          <a:r>
            <a:rPr lang="en-US" dirty="0"/>
            <a:t>2</a:t>
          </a:r>
        </a:p>
      </dgm:t>
    </dgm:pt>
    <dgm:pt modelId="{261ECD63-D68A-4FDA-A16B-DA6842EE7B24}" type="parTrans" cxnId="{38585627-862C-46FE-8D41-CA8642A9D44E}">
      <dgm:prSet/>
      <dgm:spPr/>
      <dgm:t>
        <a:bodyPr/>
        <a:lstStyle/>
        <a:p>
          <a:endParaRPr lang="en-US"/>
        </a:p>
      </dgm:t>
    </dgm:pt>
    <dgm:pt modelId="{8DD9B246-FA97-44A1-A8F9-B7B10A113034}" type="sibTrans" cxnId="{38585627-862C-46FE-8D41-CA8642A9D44E}">
      <dgm:prSet/>
      <dgm:spPr/>
      <dgm:t>
        <a:bodyPr/>
        <a:lstStyle/>
        <a:p>
          <a:endParaRPr lang="en-US"/>
        </a:p>
      </dgm:t>
    </dgm:pt>
    <dgm:pt modelId="{DC64D6C4-D352-4B71-953F-AC86D2A2CD5C}">
      <dgm:prSet/>
      <dgm:spPr/>
      <dgm:t>
        <a:bodyPr/>
        <a:lstStyle/>
        <a:p>
          <a:r>
            <a:rPr lang="en-US" dirty="0"/>
            <a:t>The orbital types with the maximum success rate are ES-L1, GEO, HEO and SSO.</a:t>
          </a:r>
        </a:p>
      </dgm:t>
    </dgm:pt>
    <dgm:pt modelId="{0E85F9F6-90A9-4599-A690-B15765F299E5}" type="parTrans" cxnId="{286492F0-2713-409E-A308-98A5A31D22A4}">
      <dgm:prSet/>
      <dgm:spPr/>
      <dgm:t>
        <a:bodyPr/>
        <a:lstStyle/>
        <a:p>
          <a:endParaRPr lang="en-US"/>
        </a:p>
      </dgm:t>
    </dgm:pt>
    <dgm:pt modelId="{C0A3AF00-648C-40DB-9875-0004902B5A20}" type="sibTrans" cxnId="{286492F0-2713-409E-A308-98A5A31D22A4}">
      <dgm:prSet/>
      <dgm:spPr/>
      <dgm:t>
        <a:bodyPr/>
        <a:lstStyle/>
        <a:p>
          <a:endParaRPr lang="en-US"/>
        </a:p>
      </dgm:t>
    </dgm:pt>
    <dgm:pt modelId="{BE374506-A60C-450A-A919-4141EC5929CC}">
      <dgm:prSet phldrT="[Text]"/>
      <dgm:spPr/>
      <dgm:t>
        <a:bodyPr/>
        <a:lstStyle/>
        <a:p>
          <a:r>
            <a:rPr lang="en-US" dirty="0"/>
            <a:t>The launch with the highest success rate among all sites is KSLC-39A.</a:t>
          </a:r>
        </a:p>
      </dgm:t>
    </dgm:pt>
    <dgm:pt modelId="{506AECCB-CC19-417E-9751-C2154348FACB}" type="parTrans" cxnId="{669C7334-763E-4108-82B1-42BBCB9C0577}">
      <dgm:prSet/>
      <dgm:spPr/>
      <dgm:t>
        <a:bodyPr/>
        <a:lstStyle/>
        <a:p>
          <a:endParaRPr lang="en-US"/>
        </a:p>
      </dgm:t>
    </dgm:pt>
    <dgm:pt modelId="{6DBADDA2-F145-4EF9-A4D6-A87C33D308FE}" type="sibTrans" cxnId="{669C7334-763E-4108-82B1-42BBCB9C0577}">
      <dgm:prSet/>
      <dgm:spPr/>
      <dgm:t>
        <a:bodyPr/>
        <a:lstStyle/>
        <a:p>
          <a:endParaRPr lang="en-US"/>
        </a:p>
      </dgm:t>
    </dgm:pt>
    <dgm:pt modelId="{45FF5544-5301-4DB4-AC85-2432D092F29D}">
      <dgm:prSet phldrT="[Text]"/>
      <dgm:spPr/>
      <dgm:t>
        <a:bodyPr/>
        <a:lstStyle/>
        <a:p>
          <a:r>
            <a:rPr lang="en-US" dirty="0"/>
            <a:t>The launch sites are close to highways, railways and coastline but far from cities due to the safety of city.</a:t>
          </a:r>
        </a:p>
      </dgm:t>
    </dgm:pt>
    <dgm:pt modelId="{DDE35108-067F-48D0-8DDF-E1F8529633B6}" type="parTrans" cxnId="{F54D3F18-B8D7-456A-B342-D5C98687A7BB}">
      <dgm:prSet/>
      <dgm:spPr/>
      <dgm:t>
        <a:bodyPr/>
        <a:lstStyle/>
        <a:p>
          <a:endParaRPr lang="en-US"/>
        </a:p>
      </dgm:t>
    </dgm:pt>
    <dgm:pt modelId="{482F12BB-5D2A-469A-B3C0-7B2329A8E541}" type="sibTrans" cxnId="{F54D3F18-B8D7-456A-B342-D5C98687A7BB}">
      <dgm:prSet/>
      <dgm:spPr/>
      <dgm:t>
        <a:bodyPr/>
        <a:lstStyle/>
        <a:p>
          <a:endParaRPr lang="en-US"/>
        </a:p>
      </dgm:t>
    </dgm:pt>
    <dgm:pt modelId="{BAC09094-AD00-4EC9-80D4-E4A7A07CFAF9}">
      <dgm:prSet phldrT="[Text]"/>
      <dgm:spPr/>
      <dgm:t>
        <a:bodyPr/>
        <a:lstStyle/>
        <a:p>
          <a:r>
            <a:rPr lang="en-US" dirty="0"/>
            <a:t>Low weighted payloads are higher success rate than high weighted payloads.</a:t>
          </a:r>
        </a:p>
      </dgm:t>
    </dgm:pt>
    <dgm:pt modelId="{DAE4BB73-EE3A-4FCA-BD92-39A7CDE31761}" type="parTrans" cxnId="{0627EE80-9D5D-4108-8AA4-A5FF045E1545}">
      <dgm:prSet/>
      <dgm:spPr/>
      <dgm:t>
        <a:bodyPr/>
        <a:lstStyle/>
        <a:p>
          <a:endParaRPr lang="en-US"/>
        </a:p>
      </dgm:t>
    </dgm:pt>
    <dgm:pt modelId="{5394C99E-7B56-4989-A134-0E0ADB267DD0}" type="sibTrans" cxnId="{0627EE80-9D5D-4108-8AA4-A5FF045E1545}">
      <dgm:prSet/>
      <dgm:spPr/>
      <dgm:t>
        <a:bodyPr/>
        <a:lstStyle/>
        <a:p>
          <a:endParaRPr lang="en-US"/>
        </a:p>
      </dgm:t>
    </dgm:pt>
    <dgm:pt modelId="{282A22C4-0E5C-4F51-9E48-ABFD1FE4BABF}">
      <dgm:prSet/>
      <dgm:spPr/>
      <dgm:t>
        <a:bodyPr/>
        <a:lstStyle/>
        <a:p>
          <a:r>
            <a:rPr lang="en-US" dirty="0"/>
            <a:t>6</a:t>
          </a:r>
        </a:p>
      </dgm:t>
    </dgm:pt>
    <dgm:pt modelId="{96C9A302-C024-4EC4-8DBF-125B1E1FB2E4}" type="parTrans" cxnId="{3E908137-AB2D-4B0D-A58A-43610FBAA1DC}">
      <dgm:prSet/>
      <dgm:spPr/>
      <dgm:t>
        <a:bodyPr/>
        <a:lstStyle/>
        <a:p>
          <a:endParaRPr lang="en-US"/>
        </a:p>
      </dgm:t>
    </dgm:pt>
    <dgm:pt modelId="{B1CFE6D8-E418-4F21-9413-4722AB02FAE6}" type="sibTrans" cxnId="{3E908137-AB2D-4B0D-A58A-43610FBAA1DC}">
      <dgm:prSet/>
      <dgm:spPr/>
      <dgm:t>
        <a:bodyPr/>
        <a:lstStyle/>
        <a:p>
          <a:endParaRPr lang="en-US"/>
        </a:p>
      </dgm:t>
    </dgm:pt>
    <dgm:pt modelId="{FC22A4B8-11B3-426A-BA13-DBCE1138BC48}">
      <dgm:prSet/>
      <dgm:spPr/>
      <dgm:t>
        <a:bodyPr/>
        <a:lstStyle/>
        <a:p>
          <a:r>
            <a:rPr lang="en-US" dirty="0"/>
            <a:t>Defined dataset, all classification models are the same accuracy which is 83.3%</a:t>
          </a:r>
        </a:p>
      </dgm:t>
    </dgm:pt>
    <dgm:pt modelId="{508B77CA-BCB9-4963-925A-76168C19ADEC}" type="parTrans" cxnId="{0AE9AD79-618B-4920-9116-3241124B7EA1}">
      <dgm:prSet/>
      <dgm:spPr/>
      <dgm:t>
        <a:bodyPr/>
        <a:lstStyle/>
        <a:p>
          <a:endParaRPr lang="en-US"/>
        </a:p>
      </dgm:t>
    </dgm:pt>
    <dgm:pt modelId="{CA36E88B-7EF6-4853-873B-92A81796B0D3}" type="sibTrans" cxnId="{0AE9AD79-618B-4920-9116-3241124B7EA1}">
      <dgm:prSet/>
      <dgm:spPr/>
      <dgm:t>
        <a:bodyPr/>
        <a:lstStyle/>
        <a:p>
          <a:endParaRPr lang="en-US"/>
        </a:p>
      </dgm:t>
    </dgm:pt>
    <dgm:pt modelId="{FBD0D374-B330-4002-9261-0F56A4641D63}" type="pres">
      <dgm:prSet presAssocID="{822CC6F4-367F-4125-B8BB-31B7D2DD5281}" presName="linearFlow" presStyleCnt="0">
        <dgm:presLayoutVars>
          <dgm:dir/>
          <dgm:animLvl val="lvl"/>
          <dgm:resizeHandles val="exact"/>
        </dgm:presLayoutVars>
      </dgm:prSet>
      <dgm:spPr/>
    </dgm:pt>
    <dgm:pt modelId="{BD58114B-9721-4D8A-9D05-651C33457160}" type="pres">
      <dgm:prSet presAssocID="{83ECB75E-1AD9-4319-A8F4-C0A7C8CF7A5C}" presName="composite" presStyleCnt="0"/>
      <dgm:spPr/>
    </dgm:pt>
    <dgm:pt modelId="{FAB5AEE9-9575-490A-95CF-AB32FCD8EF78}" type="pres">
      <dgm:prSet presAssocID="{83ECB75E-1AD9-4319-A8F4-C0A7C8CF7A5C}" presName="parentText" presStyleLbl="alignNode1" presStyleIdx="0" presStyleCnt="6">
        <dgm:presLayoutVars>
          <dgm:chMax val="1"/>
          <dgm:bulletEnabled val="1"/>
        </dgm:presLayoutVars>
      </dgm:prSet>
      <dgm:spPr/>
    </dgm:pt>
    <dgm:pt modelId="{DC545050-EA44-4EAD-BE74-A0323FE8C8FC}" type="pres">
      <dgm:prSet presAssocID="{83ECB75E-1AD9-4319-A8F4-C0A7C8CF7A5C}" presName="descendantText" presStyleLbl="alignAcc1" presStyleIdx="0" presStyleCnt="6">
        <dgm:presLayoutVars>
          <dgm:bulletEnabled val="1"/>
        </dgm:presLayoutVars>
      </dgm:prSet>
      <dgm:spPr/>
    </dgm:pt>
    <dgm:pt modelId="{78CCC453-5AFD-427B-ACCD-F7AABCB5B808}" type="pres">
      <dgm:prSet presAssocID="{D27DECE0-459A-465A-8C3F-3E6DBCADE61B}" presName="sp" presStyleCnt="0"/>
      <dgm:spPr/>
    </dgm:pt>
    <dgm:pt modelId="{00442FFB-DCD2-48A7-A83C-15327536D14F}" type="pres">
      <dgm:prSet presAssocID="{20EAE026-EA7C-4439-AC0B-587528B814B9}" presName="composite" presStyleCnt="0"/>
      <dgm:spPr/>
    </dgm:pt>
    <dgm:pt modelId="{7F73A9BD-93F1-4E8F-B6B5-A6AE742C82B2}" type="pres">
      <dgm:prSet presAssocID="{20EAE026-EA7C-4439-AC0B-587528B814B9}" presName="parentText" presStyleLbl="alignNode1" presStyleIdx="1" presStyleCnt="6">
        <dgm:presLayoutVars>
          <dgm:chMax val="1"/>
          <dgm:bulletEnabled val="1"/>
        </dgm:presLayoutVars>
      </dgm:prSet>
      <dgm:spPr/>
    </dgm:pt>
    <dgm:pt modelId="{D8D67447-E6CE-4E94-8001-DB280BFCF1FE}" type="pres">
      <dgm:prSet presAssocID="{20EAE026-EA7C-4439-AC0B-587528B814B9}" presName="descendantText" presStyleLbl="alignAcc1" presStyleIdx="1" presStyleCnt="6">
        <dgm:presLayoutVars>
          <dgm:bulletEnabled val="1"/>
        </dgm:presLayoutVars>
      </dgm:prSet>
      <dgm:spPr/>
    </dgm:pt>
    <dgm:pt modelId="{6F6D3876-C51A-455A-AB8B-4A89657A7B50}" type="pres">
      <dgm:prSet presAssocID="{8DD9B246-FA97-44A1-A8F9-B7B10A113034}" presName="sp" presStyleCnt="0"/>
      <dgm:spPr/>
    </dgm:pt>
    <dgm:pt modelId="{71929914-6ECC-4EA2-A0ED-D54560010069}" type="pres">
      <dgm:prSet presAssocID="{63BC6723-57C6-4109-A873-CF56BE1E82F5}" presName="composite" presStyleCnt="0"/>
      <dgm:spPr/>
    </dgm:pt>
    <dgm:pt modelId="{CB90DA1C-5369-4B0D-9F4A-F4D78469ECBC}" type="pres">
      <dgm:prSet presAssocID="{63BC6723-57C6-4109-A873-CF56BE1E82F5}" presName="parentText" presStyleLbl="alignNode1" presStyleIdx="2" presStyleCnt="6">
        <dgm:presLayoutVars>
          <dgm:chMax val="1"/>
          <dgm:bulletEnabled val="1"/>
        </dgm:presLayoutVars>
      </dgm:prSet>
      <dgm:spPr/>
    </dgm:pt>
    <dgm:pt modelId="{C20197F7-1C69-4AC6-924E-825C3143D65A}" type="pres">
      <dgm:prSet presAssocID="{63BC6723-57C6-4109-A873-CF56BE1E82F5}" presName="descendantText" presStyleLbl="alignAcc1" presStyleIdx="2" presStyleCnt="6">
        <dgm:presLayoutVars>
          <dgm:bulletEnabled val="1"/>
        </dgm:presLayoutVars>
      </dgm:prSet>
      <dgm:spPr/>
    </dgm:pt>
    <dgm:pt modelId="{90DAF702-1FFB-4F69-94B3-A9B2C4EAE676}" type="pres">
      <dgm:prSet presAssocID="{CBB2494F-6670-4FCA-93BB-91F4E23E347C}" presName="sp" presStyleCnt="0"/>
      <dgm:spPr/>
    </dgm:pt>
    <dgm:pt modelId="{5A8B222A-8FEF-47A6-9F81-88A06758B02A}" type="pres">
      <dgm:prSet presAssocID="{1FBAD504-5C94-495D-B0AC-DECD50D3081A}" presName="composite" presStyleCnt="0"/>
      <dgm:spPr/>
    </dgm:pt>
    <dgm:pt modelId="{FE003FBB-44FB-4F4F-8904-2F967F01180D}" type="pres">
      <dgm:prSet presAssocID="{1FBAD504-5C94-495D-B0AC-DECD50D3081A}" presName="parentText" presStyleLbl="alignNode1" presStyleIdx="3" presStyleCnt="6">
        <dgm:presLayoutVars>
          <dgm:chMax val="1"/>
          <dgm:bulletEnabled val="1"/>
        </dgm:presLayoutVars>
      </dgm:prSet>
      <dgm:spPr/>
    </dgm:pt>
    <dgm:pt modelId="{8E289725-7ED1-4916-A950-7673CFBAFB2F}" type="pres">
      <dgm:prSet presAssocID="{1FBAD504-5C94-495D-B0AC-DECD50D3081A}" presName="descendantText" presStyleLbl="alignAcc1" presStyleIdx="3" presStyleCnt="6">
        <dgm:presLayoutVars>
          <dgm:bulletEnabled val="1"/>
        </dgm:presLayoutVars>
      </dgm:prSet>
      <dgm:spPr/>
    </dgm:pt>
    <dgm:pt modelId="{459A3AF9-9309-4D43-9AF7-A91DDA5E8BB6}" type="pres">
      <dgm:prSet presAssocID="{07985FE3-836F-4944-AE55-8A43A283F619}" presName="sp" presStyleCnt="0"/>
      <dgm:spPr/>
    </dgm:pt>
    <dgm:pt modelId="{363BD1C3-583C-44F8-AC56-48C1096B1E96}" type="pres">
      <dgm:prSet presAssocID="{37B74083-F446-467A-9271-44383BB31DF8}" presName="composite" presStyleCnt="0"/>
      <dgm:spPr/>
    </dgm:pt>
    <dgm:pt modelId="{CD63074B-FA09-414F-A06F-6A4AB19A87E4}" type="pres">
      <dgm:prSet presAssocID="{37B74083-F446-467A-9271-44383BB31DF8}" presName="parentText" presStyleLbl="alignNode1" presStyleIdx="4" presStyleCnt="6">
        <dgm:presLayoutVars>
          <dgm:chMax val="1"/>
          <dgm:bulletEnabled val="1"/>
        </dgm:presLayoutVars>
      </dgm:prSet>
      <dgm:spPr/>
    </dgm:pt>
    <dgm:pt modelId="{00C91B13-6845-4EF1-9198-3BB21432B7E8}" type="pres">
      <dgm:prSet presAssocID="{37B74083-F446-467A-9271-44383BB31DF8}" presName="descendantText" presStyleLbl="alignAcc1" presStyleIdx="4" presStyleCnt="6">
        <dgm:presLayoutVars>
          <dgm:bulletEnabled val="1"/>
        </dgm:presLayoutVars>
      </dgm:prSet>
      <dgm:spPr/>
    </dgm:pt>
    <dgm:pt modelId="{F25E7E12-7120-47BD-AA59-7F09EC3A2009}" type="pres">
      <dgm:prSet presAssocID="{E1F32C8A-4EA2-467F-AF03-BCDF5C79C849}" presName="sp" presStyleCnt="0"/>
      <dgm:spPr/>
    </dgm:pt>
    <dgm:pt modelId="{9C142A77-09BC-4F85-BAF6-AAB04B4EF4EE}" type="pres">
      <dgm:prSet presAssocID="{282A22C4-0E5C-4F51-9E48-ABFD1FE4BABF}" presName="composite" presStyleCnt="0"/>
      <dgm:spPr/>
    </dgm:pt>
    <dgm:pt modelId="{F4A9FB36-BEEA-4DBB-903E-46CB93869353}" type="pres">
      <dgm:prSet presAssocID="{282A22C4-0E5C-4F51-9E48-ABFD1FE4BABF}" presName="parentText" presStyleLbl="alignNode1" presStyleIdx="5" presStyleCnt="6">
        <dgm:presLayoutVars>
          <dgm:chMax val="1"/>
          <dgm:bulletEnabled val="1"/>
        </dgm:presLayoutVars>
      </dgm:prSet>
      <dgm:spPr/>
    </dgm:pt>
    <dgm:pt modelId="{3E9E1C9C-99D8-4DA3-8D3A-3BFC21CA1CA3}" type="pres">
      <dgm:prSet presAssocID="{282A22C4-0E5C-4F51-9E48-ABFD1FE4BABF}" presName="descendantText" presStyleLbl="alignAcc1" presStyleIdx="5" presStyleCnt="6">
        <dgm:presLayoutVars>
          <dgm:bulletEnabled val="1"/>
        </dgm:presLayoutVars>
      </dgm:prSet>
      <dgm:spPr/>
    </dgm:pt>
  </dgm:ptLst>
  <dgm:cxnLst>
    <dgm:cxn modelId="{D0994B0E-0232-455D-80EB-9ABFBC469D79}" type="presOf" srcId="{282A22C4-0E5C-4F51-9E48-ABFD1FE4BABF}" destId="{F4A9FB36-BEEA-4DBB-903E-46CB93869353}" srcOrd="0" destOrd="0" presId="urn:microsoft.com/office/officeart/2005/8/layout/chevron2"/>
    <dgm:cxn modelId="{F54D3F18-B8D7-456A-B342-D5C98687A7BB}" srcId="{1FBAD504-5C94-495D-B0AC-DECD50D3081A}" destId="{45FF5544-5301-4DB4-AC85-2432D092F29D}" srcOrd="0" destOrd="0" parTransId="{DDE35108-067F-48D0-8DDF-E1F8529633B6}" sibTransId="{482F12BB-5D2A-469A-B3C0-7B2329A8E541}"/>
    <dgm:cxn modelId="{38585627-862C-46FE-8D41-CA8642A9D44E}" srcId="{822CC6F4-367F-4125-B8BB-31B7D2DD5281}" destId="{20EAE026-EA7C-4439-AC0B-587528B814B9}" srcOrd="1" destOrd="0" parTransId="{261ECD63-D68A-4FDA-A16B-DA6842EE7B24}" sibTransId="{8DD9B246-FA97-44A1-A8F9-B7B10A113034}"/>
    <dgm:cxn modelId="{47888D30-CC74-447A-98CF-3BDE19419BB0}" type="presOf" srcId="{63BC6723-57C6-4109-A873-CF56BE1E82F5}" destId="{CB90DA1C-5369-4B0D-9F4A-F4D78469ECBC}" srcOrd="0" destOrd="0" presId="urn:microsoft.com/office/officeart/2005/8/layout/chevron2"/>
    <dgm:cxn modelId="{669C7334-763E-4108-82B1-42BBCB9C0577}" srcId="{63BC6723-57C6-4109-A873-CF56BE1E82F5}" destId="{BE374506-A60C-450A-A919-4141EC5929CC}" srcOrd="0" destOrd="0" parTransId="{506AECCB-CC19-417E-9751-C2154348FACB}" sibTransId="{6DBADDA2-F145-4EF9-A4D6-A87C33D308FE}"/>
    <dgm:cxn modelId="{3E908137-AB2D-4B0D-A58A-43610FBAA1DC}" srcId="{822CC6F4-367F-4125-B8BB-31B7D2DD5281}" destId="{282A22C4-0E5C-4F51-9E48-ABFD1FE4BABF}" srcOrd="5" destOrd="0" parTransId="{96C9A302-C024-4EC4-8DBF-125B1E1FB2E4}" sibTransId="{B1CFE6D8-E418-4F21-9413-4722AB02FAE6}"/>
    <dgm:cxn modelId="{5552F16D-6127-46A2-933A-9CD1AA030FB6}" type="presOf" srcId="{822CC6F4-367F-4125-B8BB-31B7D2DD5281}" destId="{FBD0D374-B330-4002-9261-0F56A4641D63}" srcOrd="0" destOrd="0" presId="urn:microsoft.com/office/officeart/2005/8/layout/chevron2"/>
    <dgm:cxn modelId="{5F0AD558-5893-46C9-8838-345A44EF6D07}" type="presOf" srcId="{37B74083-F446-467A-9271-44383BB31DF8}" destId="{CD63074B-FA09-414F-A06F-6A4AB19A87E4}" srcOrd="0" destOrd="0" presId="urn:microsoft.com/office/officeart/2005/8/layout/chevron2"/>
    <dgm:cxn modelId="{0AE9AD79-618B-4920-9116-3241124B7EA1}" srcId="{282A22C4-0E5C-4F51-9E48-ABFD1FE4BABF}" destId="{FC22A4B8-11B3-426A-BA13-DBCE1138BC48}" srcOrd="0" destOrd="0" parTransId="{508B77CA-BCB9-4963-925A-76168C19ADEC}" sibTransId="{CA36E88B-7EF6-4853-873B-92A81796B0D3}"/>
    <dgm:cxn modelId="{0627EE80-9D5D-4108-8AA4-A5FF045E1545}" srcId="{37B74083-F446-467A-9271-44383BB31DF8}" destId="{BAC09094-AD00-4EC9-80D4-E4A7A07CFAF9}" srcOrd="0" destOrd="0" parTransId="{DAE4BB73-EE3A-4FCA-BD92-39A7CDE31761}" sibTransId="{5394C99E-7B56-4989-A134-0E0ADB267DD0}"/>
    <dgm:cxn modelId="{45386A93-97D9-471B-A4C3-0FEE5A32AAA9}" srcId="{822CC6F4-367F-4125-B8BB-31B7D2DD5281}" destId="{1FBAD504-5C94-495D-B0AC-DECD50D3081A}" srcOrd="3" destOrd="0" parTransId="{7AF553F4-0CFD-45F4-9D56-C7A35CB6CABD}" sibTransId="{07985FE3-836F-4944-AE55-8A43A283F619}"/>
    <dgm:cxn modelId="{73599F9C-4275-4B1D-A0F1-BCFF3D0E48FF}" type="presOf" srcId="{FC22A4B8-11B3-426A-BA13-DBCE1138BC48}" destId="{3E9E1C9C-99D8-4DA3-8D3A-3BFC21CA1CA3}" srcOrd="0" destOrd="0" presId="urn:microsoft.com/office/officeart/2005/8/layout/chevron2"/>
    <dgm:cxn modelId="{6BB5AC9E-4F45-443C-827F-C68C5626BDAB}" srcId="{822CC6F4-367F-4125-B8BB-31B7D2DD5281}" destId="{37B74083-F446-467A-9271-44383BB31DF8}" srcOrd="4" destOrd="0" parTransId="{DED980B2-60AA-4D4B-81FB-82C3A3EEB9F0}" sibTransId="{E1F32C8A-4EA2-467F-AF03-BCDF5C79C849}"/>
    <dgm:cxn modelId="{4DF81AAE-1E62-4A9B-B13F-2E5F5D6DD422}" type="presOf" srcId="{BAC09094-AD00-4EC9-80D4-E4A7A07CFAF9}" destId="{00C91B13-6845-4EF1-9198-3BB21432B7E8}" srcOrd="0" destOrd="0" presId="urn:microsoft.com/office/officeart/2005/8/layout/chevron2"/>
    <dgm:cxn modelId="{4E6AA9B9-F804-4742-B38C-4F44DF4D1F8E}" srcId="{822CC6F4-367F-4125-B8BB-31B7D2DD5281}" destId="{63BC6723-57C6-4109-A873-CF56BE1E82F5}" srcOrd="2" destOrd="0" parTransId="{78E86A55-28D8-47D5-B53F-8F2717619A11}" sibTransId="{CBB2494F-6670-4FCA-93BB-91F4E23E347C}"/>
    <dgm:cxn modelId="{618AF2BB-08A6-4E95-8733-ED0A3C5F1BEC}" type="presOf" srcId="{83ECB75E-1AD9-4319-A8F4-C0A7C8CF7A5C}" destId="{FAB5AEE9-9575-490A-95CF-AB32FCD8EF78}" srcOrd="0" destOrd="0" presId="urn:microsoft.com/office/officeart/2005/8/layout/chevron2"/>
    <dgm:cxn modelId="{030A1EC7-7415-41DF-ABD9-2296F979710A}" type="presOf" srcId="{1FBAD504-5C94-495D-B0AC-DECD50D3081A}" destId="{FE003FBB-44FB-4F4F-8904-2F967F01180D}" srcOrd="0" destOrd="0" presId="urn:microsoft.com/office/officeart/2005/8/layout/chevron2"/>
    <dgm:cxn modelId="{D98DCEC8-87A0-4A6D-AD52-FC20540065D8}" srcId="{83ECB75E-1AD9-4319-A8F4-C0A7C8CF7A5C}" destId="{9477017C-8A56-4429-9D2A-432001FE5D9C}" srcOrd="0" destOrd="0" parTransId="{FE09F19F-3D1F-4BA9-9DC9-F188350851A5}" sibTransId="{C7DDDEF1-8CD5-4821-A062-18140134DB11}"/>
    <dgm:cxn modelId="{9D3DE3CE-FCE5-42E8-9CB0-142C176EA3A4}" type="presOf" srcId="{BE374506-A60C-450A-A919-4141EC5929CC}" destId="{C20197F7-1C69-4AC6-924E-825C3143D65A}" srcOrd="0" destOrd="0" presId="urn:microsoft.com/office/officeart/2005/8/layout/chevron2"/>
    <dgm:cxn modelId="{C881AAD7-2C40-47E3-9CD0-E356180334B1}" type="presOf" srcId="{DC64D6C4-D352-4B71-953F-AC86D2A2CD5C}" destId="{D8D67447-E6CE-4E94-8001-DB280BFCF1FE}" srcOrd="0" destOrd="0" presId="urn:microsoft.com/office/officeart/2005/8/layout/chevron2"/>
    <dgm:cxn modelId="{FCF803EA-FBC9-49B0-A984-B21B718C63CF}" srcId="{822CC6F4-367F-4125-B8BB-31B7D2DD5281}" destId="{83ECB75E-1AD9-4319-A8F4-C0A7C8CF7A5C}" srcOrd="0" destOrd="0" parTransId="{72618D80-0037-4E0A-A340-6BC7EC121BBD}" sibTransId="{D27DECE0-459A-465A-8C3F-3E6DBCADE61B}"/>
    <dgm:cxn modelId="{18BCA1ED-C126-4E4C-9F25-395CD5CDFA10}" type="presOf" srcId="{9477017C-8A56-4429-9D2A-432001FE5D9C}" destId="{DC545050-EA44-4EAD-BE74-A0323FE8C8FC}" srcOrd="0" destOrd="0" presId="urn:microsoft.com/office/officeart/2005/8/layout/chevron2"/>
    <dgm:cxn modelId="{286492F0-2713-409E-A308-98A5A31D22A4}" srcId="{20EAE026-EA7C-4439-AC0B-587528B814B9}" destId="{DC64D6C4-D352-4B71-953F-AC86D2A2CD5C}" srcOrd="0" destOrd="0" parTransId="{0E85F9F6-90A9-4599-A690-B15765F299E5}" sibTransId="{C0A3AF00-648C-40DB-9875-0004902B5A20}"/>
    <dgm:cxn modelId="{57B0B6F1-F7EB-4271-A3D6-64A5255E2D59}" type="presOf" srcId="{20EAE026-EA7C-4439-AC0B-587528B814B9}" destId="{7F73A9BD-93F1-4E8F-B6B5-A6AE742C82B2}" srcOrd="0" destOrd="0" presId="urn:microsoft.com/office/officeart/2005/8/layout/chevron2"/>
    <dgm:cxn modelId="{A78429FE-9067-461E-87FB-53E33788C3CF}" type="presOf" srcId="{45FF5544-5301-4DB4-AC85-2432D092F29D}" destId="{8E289725-7ED1-4916-A950-7673CFBAFB2F}" srcOrd="0" destOrd="0" presId="urn:microsoft.com/office/officeart/2005/8/layout/chevron2"/>
    <dgm:cxn modelId="{14D48FDC-E183-49EA-B14C-D061EFFC2B62}" type="presParOf" srcId="{FBD0D374-B330-4002-9261-0F56A4641D63}" destId="{BD58114B-9721-4D8A-9D05-651C33457160}" srcOrd="0" destOrd="0" presId="urn:microsoft.com/office/officeart/2005/8/layout/chevron2"/>
    <dgm:cxn modelId="{0154CEB9-D20A-45EE-BBD7-77FE5083CFF2}" type="presParOf" srcId="{BD58114B-9721-4D8A-9D05-651C33457160}" destId="{FAB5AEE9-9575-490A-95CF-AB32FCD8EF78}" srcOrd="0" destOrd="0" presId="urn:microsoft.com/office/officeart/2005/8/layout/chevron2"/>
    <dgm:cxn modelId="{9376B648-F679-4C8F-93C7-A92A50CEC37E}" type="presParOf" srcId="{BD58114B-9721-4D8A-9D05-651C33457160}" destId="{DC545050-EA44-4EAD-BE74-A0323FE8C8FC}" srcOrd="1" destOrd="0" presId="urn:microsoft.com/office/officeart/2005/8/layout/chevron2"/>
    <dgm:cxn modelId="{3290B020-197E-4FDF-B405-8E2B7F4A0962}" type="presParOf" srcId="{FBD0D374-B330-4002-9261-0F56A4641D63}" destId="{78CCC453-5AFD-427B-ACCD-F7AABCB5B808}" srcOrd="1" destOrd="0" presId="urn:microsoft.com/office/officeart/2005/8/layout/chevron2"/>
    <dgm:cxn modelId="{6AB88970-7582-4C21-A6F1-E360E45BA930}" type="presParOf" srcId="{FBD0D374-B330-4002-9261-0F56A4641D63}" destId="{00442FFB-DCD2-48A7-A83C-15327536D14F}" srcOrd="2" destOrd="0" presId="urn:microsoft.com/office/officeart/2005/8/layout/chevron2"/>
    <dgm:cxn modelId="{E5269E9D-0062-4A89-AC35-0A70F9BA664B}" type="presParOf" srcId="{00442FFB-DCD2-48A7-A83C-15327536D14F}" destId="{7F73A9BD-93F1-4E8F-B6B5-A6AE742C82B2}" srcOrd="0" destOrd="0" presId="urn:microsoft.com/office/officeart/2005/8/layout/chevron2"/>
    <dgm:cxn modelId="{C956FD41-F9E9-41C4-8A17-9BC08DE77D7A}" type="presParOf" srcId="{00442FFB-DCD2-48A7-A83C-15327536D14F}" destId="{D8D67447-E6CE-4E94-8001-DB280BFCF1FE}" srcOrd="1" destOrd="0" presId="urn:microsoft.com/office/officeart/2005/8/layout/chevron2"/>
    <dgm:cxn modelId="{C03BB7A7-1D85-4025-8A9A-EF082C7E2203}" type="presParOf" srcId="{FBD0D374-B330-4002-9261-0F56A4641D63}" destId="{6F6D3876-C51A-455A-AB8B-4A89657A7B50}" srcOrd="3" destOrd="0" presId="urn:microsoft.com/office/officeart/2005/8/layout/chevron2"/>
    <dgm:cxn modelId="{50EF7269-C53F-4BA7-8D5F-C60C7DA4A687}" type="presParOf" srcId="{FBD0D374-B330-4002-9261-0F56A4641D63}" destId="{71929914-6ECC-4EA2-A0ED-D54560010069}" srcOrd="4" destOrd="0" presId="urn:microsoft.com/office/officeart/2005/8/layout/chevron2"/>
    <dgm:cxn modelId="{1D9D5556-50FD-4FD5-AB53-BB4A010464D5}" type="presParOf" srcId="{71929914-6ECC-4EA2-A0ED-D54560010069}" destId="{CB90DA1C-5369-4B0D-9F4A-F4D78469ECBC}" srcOrd="0" destOrd="0" presId="urn:microsoft.com/office/officeart/2005/8/layout/chevron2"/>
    <dgm:cxn modelId="{6FB2A24C-21C1-45B6-A65E-D778FCE42DDC}" type="presParOf" srcId="{71929914-6ECC-4EA2-A0ED-D54560010069}" destId="{C20197F7-1C69-4AC6-924E-825C3143D65A}" srcOrd="1" destOrd="0" presId="urn:microsoft.com/office/officeart/2005/8/layout/chevron2"/>
    <dgm:cxn modelId="{B3011D7C-4F1C-4F4F-A26F-D702748B6B6E}" type="presParOf" srcId="{FBD0D374-B330-4002-9261-0F56A4641D63}" destId="{90DAF702-1FFB-4F69-94B3-A9B2C4EAE676}" srcOrd="5" destOrd="0" presId="urn:microsoft.com/office/officeart/2005/8/layout/chevron2"/>
    <dgm:cxn modelId="{0E22B97B-9768-4572-B5B4-65BF87EFF9F1}" type="presParOf" srcId="{FBD0D374-B330-4002-9261-0F56A4641D63}" destId="{5A8B222A-8FEF-47A6-9F81-88A06758B02A}" srcOrd="6" destOrd="0" presId="urn:microsoft.com/office/officeart/2005/8/layout/chevron2"/>
    <dgm:cxn modelId="{0948CBA0-B38D-4781-AA2E-8A0208181C2C}" type="presParOf" srcId="{5A8B222A-8FEF-47A6-9F81-88A06758B02A}" destId="{FE003FBB-44FB-4F4F-8904-2F967F01180D}" srcOrd="0" destOrd="0" presId="urn:microsoft.com/office/officeart/2005/8/layout/chevron2"/>
    <dgm:cxn modelId="{6AA3421A-B526-490F-8BAC-3B0970335849}" type="presParOf" srcId="{5A8B222A-8FEF-47A6-9F81-88A06758B02A}" destId="{8E289725-7ED1-4916-A950-7673CFBAFB2F}" srcOrd="1" destOrd="0" presId="urn:microsoft.com/office/officeart/2005/8/layout/chevron2"/>
    <dgm:cxn modelId="{86B6C424-4632-4E88-A7BB-1144F325D396}" type="presParOf" srcId="{FBD0D374-B330-4002-9261-0F56A4641D63}" destId="{459A3AF9-9309-4D43-9AF7-A91DDA5E8BB6}" srcOrd="7" destOrd="0" presId="urn:microsoft.com/office/officeart/2005/8/layout/chevron2"/>
    <dgm:cxn modelId="{35911E52-7821-4FAE-AAB5-16CD156C5E37}" type="presParOf" srcId="{FBD0D374-B330-4002-9261-0F56A4641D63}" destId="{363BD1C3-583C-44F8-AC56-48C1096B1E96}" srcOrd="8" destOrd="0" presId="urn:microsoft.com/office/officeart/2005/8/layout/chevron2"/>
    <dgm:cxn modelId="{8CAC3652-F083-4505-89FB-34DBB73F8D02}" type="presParOf" srcId="{363BD1C3-583C-44F8-AC56-48C1096B1E96}" destId="{CD63074B-FA09-414F-A06F-6A4AB19A87E4}" srcOrd="0" destOrd="0" presId="urn:microsoft.com/office/officeart/2005/8/layout/chevron2"/>
    <dgm:cxn modelId="{F54E6BDC-F9B5-4F44-9556-56BF6CD7875B}" type="presParOf" srcId="{363BD1C3-583C-44F8-AC56-48C1096B1E96}" destId="{00C91B13-6845-4EF1-9198-3BB21432B7E8}" srcOrd="1" destOrd="0" presId="urn:microsoft.com/office/officeart/2005/8/layout/chevron2"/>
    <dgm:cxn modelId="{491FE4DA-644E-4737-860A-2B52D528AD29}" type="presParOf" srcId="{FBD0D374-B330-4002-9261-0F56A4641D63}" destId="{F25E7E12-7120-47BD-AA59-7F09EC3A2009}" srcOrd="9" destOrd="0" presId="urn:microsoft.com/office/officeart/2005/8/layout/chevron2"/>
    <dgm:cxn modelId="{79314397-80E8-4AC0-8FF8-A9FD18DB05A6}" type="presParOf" srcId="{FBD0D374-B330-4002-9261-0F56A4641D63}" destId="{9C142A77-09BC-4F85-BAF6-AAB04B4EF4EE}" srcOrd="10" destOrd="0" presId="urn:microsoft.com/office/officeart/2005/8/layout/chevron2"/>
    <dgm:cxn modelId="{E63B999C-6408-4812-9A15-EA2DF10C84B4}" type="presParOf" srcId="{9C142A77-09BC-4F85-BAF6-AAB04B4EF4EE}" destId="{F4A9FB36-BEEA-4DBB-903E-46CB93869353}" srcOrd="0" destOrd="0" presId="urn:microsoft.com/office/officeart/2005/8/layout/chevron2"/>
    <dgm:cxn modelId="{70CAFA64-10B6-4637-825D-34AD2BF93630}" type="presParOf" srcId="{9C142A77-09BC-4F85-BAF6-AAB04B4EF4EE}" destId="{3E9E1C9C-99D8-4DA3-8D3A-3BFC21CA1CA3}"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DA7DDCC-EE29-49CB-9D2E-BF4878E8C6D6}" type="doc">
      <dgm:prSet loTypeId="urn:microsoft.com/office/officeart/2009/3/layout/DescendingProcess" loCatId="process" qsTypeId="urn:microsoft.com/office/officeart/2005/8/quickstyle/simple1" qsCatId="simple" csTypeId="urn:microsoft.com/office/officeart/2005/8/colors/accent1_2" csCatId="accent1" phldr="1"/>
      <dgm:spPr/>
      <dgm:t>
        <a:bodyPr/>
        <a:lstStyle/>
        <a:p>
          <a:endParaRPr lang="en-US"/>
        </a:p>
      </dgm:t>
    </dgm:pt>
    <dgm:pt modelId="{9A8C1678-46AA-4B28-AF51-7AB5FD4E8E2B}">
      <dgm:prSet custT="1"/>
      <dgm:spPr/>
      <dgm:t>
        <a:bodyPr/>
        <a:lstStyle/>
        <a:p>
          <a:r>
            <a:rPr lang="en-US" sz="1600" dirty="0"/>
            <a:t>Requesting rocket launch data from SpaceX API</a:t>
          </a:r>
        </a:p>
      </dgm:t>
    </dgm:pt>
    <dgm:pt modelId="{DB445F95-F94C-4F52-A8B2-BA71228E70D7}" type="parTrans" cxnId="{6AD0EBA6-B722-4580-96A7-F50258934B5B}">
      <dgm:prSet/>
      <dgm:spPr/>
      <dgm:t>
        <a:bodyPr/>
        <a:lstStyle/>
        <a:p>
          <a:endParaRPr lang="en-US"/>
        </a:p>
      </dgm:t>
    </dgm:pt>
    <dgm:pt modelId="{A932D209-8736-467E-A981-61460D901351}" type="sibTrans" cxnId="{6AD0EBA6-B722-4580-96A7-F50258934B5B}">
      <dgm:prSet/>
      <dgm:spPr/>
      <dgm:t>
        <a:bodyPr/>
        <a:lstStyle/>
        <a:p>
          <a:endParaRPr lang="en-US"/>
        </a:p>
      </dgm:t>
    </dgm:pt>
    <dgm:pt modelId="{05D11CBC-229D-4CC3-9BA2-58C3561AF317}">
      <dgm:prSet custT="1"/>
      <dgm:spPr/>
      <dgm:t>
        <a:bodyPr/>
        <a:lstStyle/>
        <a:p>
          <a:r>
            <a:rPr lang="en-US" sz="1600" dirty="0"/>
            <a:t>Converting response to a JSON format with normalizing</a:t>
          </a:r>
        </a:p>
      </dgm:t>
    </dgm:pt>
    <dgm:pt modelId="{D3A9D04E-71A5-4102-B667-F2FE21445133}" type="parTrans" cxnId="{82331CA9-1E20-4C56-9BAE-0D5196F1B9C4}">
      <dgm:prSet/>
      <dgm:spPr/>
      <dgm:t>
        <a:bodyPr/>
        <a:lstStyle/>
        <a:p>
          <a:endParaRPr lang="en-US"/>
        </a:p>
      </dgm:t>
    </dgm:pt>
    <dgm:pt modelId="{D89F955B-E1D6-4168-BFEC-EE2F72CC1704}" type="sibTrans" cxnId="{82331CA9-1E20-4C56-9BAE-0D5196F1B9C4}">
      <dgm:prSet/>
      <dgm:spPr/>
      <dgm:t>
        <a:bodyPr/>
        <a:lstStyle/>
        <a:p>
          <a:endParaRPr lang="en-US"/>
        </a:p>
      </dgm:t>
    </dgm:pt>
    <dgm:pt modelId="{FD92E849-05E7-48BA-80F2-77DF0F37922F}">
      <dgm:prSet custT="1"/>
      <dgm:spPr/>
      <dgm:t>
        <a:bodyPr/>
        <a:lstStyle/>
        <a:p>
          <a:r>
            <a:rPr lang="en-US" sz="1600" dirty="0"/>
            <a:t>Using custom functions to extract data properly</a:t>
          </a:r>
        </a:p>
      </dgm:t>
    </dgm:pt>
    <dgm:pt modelId="{4295D3E4-7BFE-4D19-A698-64DE0B680677}" type="parTrans" cxnId="{A3DE5D1F-3329-4809-A335-253624C50C8B}">
      <dgm:prSet/>
      <dgm:spPr/>
      <dgm:t>
        <a:bodyPr/>
        <a:lstStyle/>
        <a:p>
          <a:endParaRPr lang="en-US"/>
        </a:p>
      </dgm:t>
    </dgm:pt>
    <dgm:pt modelId="{AC3C5FB0-248D-4866-B059-698C18AC708C}" type="sibTrans" cxnId="{A3DE5D1F-3329-4809-A335-253624C50C8B}">
      <dgm:prSet/>
      <dgm:spPr/>
      <dgm:t>
        <a:bodyPr/>
        <a:lstStyle/>
        <a:p>
          <a:endParaRPr lang="en-US"/>
        </a:p>
      </dgm:t>
    </dgm:pt>
    <dgm:pt modelId="{F6324FA4-05E0-4770-BA9C-115FE9097DDE}">
      <dgm:prSet custT="1"/>
      <dgm:spPr/>
      <dgm:t>
        <a:bodyPr/>
        <a:lstStyle/>
        <a:p>
          <a:r>
            <a:rPr lang="en-US" sz="1600" dirty="0"/>
            <a:t>Combining the data into a dictionary</a:t>
          </a:r>
        </a:p>
      </dgm:t>
    </dgm:pt>
    <dgm:pt modelId="{96711EF3-58A6-4B0B-B25E-B777E46632D4}" type="parTrans" cxnId="{394ACB13-2611-430A-BDB4-02A92C13104E}">
      <dgm:prSet/>
      <dgm:spPr/>
      <dgm:t>
        <a:bodyPr/>
        <a:lstStyle/>
        <a:p>
          <a:endParaRPr lang="en-US"/>
        </a:p>
      </dgm:t>
    </dgm:pt>
    <dgm:pt modelId="{0B2ED570-7BF4-4E7D-8B98-186385515038}" type="sibTrans" cxnId="{394ACB13-2611-430A-BDB4-02A92C13104E}">
      <dgm:prSet/>
      <dgm:spPr/>
      <dgm:t>
        <a:bodyPr/>
        <a:lstStyle/>
        <a:p>
          <a:endParaRPr lang="en-US"/>
        </a:p>
      </dgm:t>
    </dgm:pt>
    <dgm:pt modelId="{AD8352BF-0804-41DB-BBAA-687FA74E9215}">
      <dgm:prSet custT="1"/>
      <dgm:spPr/>
      <dgm:t>
        <a:bodyPr/>
        <a:lstStyle/>
        <a:p>
          <a:r>
            <a:rPr lang="en-US" sz="1600" dirty="0"/>
            <a:t>Creating data frame</a:t>
          </a:r>
        </a:p>
      </dgm:t>
    </dgm:pt>
    <dgm:pt modelId="{2D670CAA-30D2-4D8E-9F90-7D1D42A87B2C}" type="parTrans" cxnId="{F93C5041-CD40-425A-8FCC-30A85CF7FC07}">
      <dgm:prSet/>
      <dgm:spPr/>
      <dgm:t>
        <a:bodyPr/>
        <a:lstStyle/>
        <a:p>
          <a:endParaRPr lang="en-US"/>
        </a:p>
      </dgm:t>
    </dgm:pt>
    <dgm:pt modelId="{697C35CD-88E1-4EC5-95E5-CB1676F78580}" type="sibTrans" cxnId="{F93C5041-CD40-425A-8FCC-30A85CF7FC07}">
      <dgm:prSet/>
      <dgm:spPr/>
      <dgm:t>
        <a:bodyPr/>
        <a:lstStyle/>
        <a:p>
          <a:endParaRPr lang="en-US"/>
        </a:p>
      </dgm:t>
    </dgm:pt>
    <dgm:pt modelId="{B8945118-6200-479D-A121-CD1E4667AC02}">
      <dgm:prSet custT="1"/>
      <dgm:spPr/>
      <dgm:t>
        <a:bodyPr/>
        <a:lstStyle/>
        <a:p>
          <a:r>
            <a:rPr lang="en-US" sz="1600" dirty="0"/>
            <a:t>Filtering data frame and exporting to the CSV file</a:t>
          </a:r>
        </a:p>
      </dgm:t>
    </dgm:pt>
    <dgm:pt modelId="{3170516F-69E1-4B3A-AC48-E29AFA95BE2F}" type="parTrans" cxnId="{1A008C11-2F35-47D4-827F-4036991F640B}">
      <dgm:prSet/>
      <dgm:spPr/>
      <dgm:t>
        <a:bodyPr/>
        <a:lstStyle/>
        <a:p>
          <a:endParaRPr lang="en-US"/>
        </a:p>
      </dgm:t>
    </dgm:pt>
    <dgm:pt modelId="{23C87211-4DD2-4440-B867-2739F99C843F}" type="sibTrans" cxnId="{1A008C11-2F35-47D4-827F-4036991F640B}">
      <dgm:prSet/>
      <dgm:spPr/>
      <dgm:t>
        <a:bodyPr/>
        <a:lstStyle/>
        <a:p>
          <a:endParaRPr lang="en-US"/>
        </a:p>
      </dgm:t>
    </dgm:pt>
    <dgm:pt modelId="{F50423D0-26B1-4365-B4F7-AEEDE4E7C253}" type="pres">
      <dgm:prSet presAssocID="{ADA7DDCC-EE29-49CB-9D2E-BF4878E8C6D6}" presName="Name0" presStyleCnt="0">
        <dgm:presLayoutVars>
          <dgm:chMax val="7"/>
          <dgm:chPref val="5"/>
        </dgm:presLayoutVars>
      </dgm:prSet>
      <dgm:spPr/>
    </dgm:pt>
    <dgm:pt modelId="{C55B20F1-4464-41CD-9E30-DCFF0D5B4FF8}" type="pres">
      <dgm:prSet presAssocID="{ADA7DDCC-EE29-49CB-9D2E-BF4878E8C6D6}" presName="arrowNode" presStyleLbl="node1" presStyleIdx="0" presStyleCnt="1" custLinFactNeighborX="-439" custLinFactNeighborY="0"/>
      <dgm:spPr/>
    </dgm:pt>
    <dgm:pt modelId="{AA42D2A0-0C81-45ED-AD59-3544AD3383D4}" type="pres">
      <dgm:prSet presAssocID="{9A8C1678-46AA-4B28-AF51-7AB5FD4E8E2B}" presName="txNode1" presStyleLbl="revTx" presStyleIdx="0" presStyleCnt="6">
        <dgm:presLayoutVars>
          <dgm:bulletEnabled val="1"/>
        </dgm:presLayoutVars>
      </dgm:prSet>
      <dgm:spPr/>
    </dgm:pt>
    <dgm:pt modelId="{EDFBF89A-486F-4732-83F5-E1F6D8333503}" type="pres">
      <dgm:prSet presAssocID="{05D11CBC-229D-4CC3-9BA2-58C3561AF317}" presName="txNode2" presStyleLbl="revTx" presStyleIdx="1" presStyleCnt="6">
        <dgm:presLayoutVars>
          <dgm:bulletEnabled val="1"/>
        </dgm:presLayoutVars>
      </dgm:prSet>
      <dgm:spPr/>
    </dgm:pt>
    <dgm:pt modelId="{D0AF2F1F-C56D-46EC-8155-77423DE9A081}" type="pres">
      <dgm:prSet presAssocID="{D89F955B-E1D6-4168-BFEC-EE2F72CC1704}" presName="dotNode2" presStyleCnt="0"/>
      <dgm:spPr/>
    </dgm:pt>
    <dgm:pt modelId="{1485A6E3-4D30-4417-91E3-2FA71AE1919A}" type="pres">
      <dgm:prSet presAssocID="{D89F955B-E1D6-4168-BFEC-EE2F72CC1704}" presName="dotRepeatNode" presStyleLbl="fgShp" presStyleIdx="0" presStyleCnt="4"/>
      <dgm:spPr/>
    </dgm:pt>
    <dgm:pt modelId="{47BD5E13-6C65-4514-8E4C-D178DA111B02}" type="pres">
      <dgm:prSet presAssocID="{FD92E849-05E7-48BA-80F2-77DF0F37922F}" presName="txNode3" presStyleLbl="revTx" presStyleIdx="2" presStyleCnt="6">
        <dgm:presLayoutVars>
          <dgm:bulletEnabled val="1"/>
        </dgm:presLayoutVars>
      </dgm:prSet>
      <dgm:spPr/>
    </dgm:pt>
    <dgm:pt modelId="{B6DD6CD7-58B4-4F59-AC55-4BCFBB7BD785}" type="pres">
      <dgm:prSet presAssocID="{AC3C5FB0-248D-4866-B059-698C18AC708C}" presName="dotNode3" presStyleCnt="0"/>
      <dgm:spPr/>
    </dgm:pt>
    <dgm:pt modelId="{1F81E3EC-7CFA-4DFE-A5D7-ED17D5316C36}" type="pres">
      <dgm:prSet presAssocID="{AC3C5FB0-248D-4866-B059-698C18AC708C}" presName="dotRepeatNode" presStyleLbl="fgShp" presStyleIdx="1" presStyleCnt="4"/>
      <dgm:spPr/>
    </dgm:pt>
    <dgm:pt modelId="{BF390E6C-B840-462F-B1A4-2B5BAADBC2A3}" type="pres">
      <dgm:prSet presAssocID="{F6324FA4-05E0-4770-BA9C-115FE9097DDE}" presName="txNode4" presStyleLbl="revTx" presStyleIdx="3" presStyleCnt="6">
        <dgm:presLayoutVars>
          <dgm:bulletEnabled val="1"/>
        </dgm:presLayoutVars>
      </dgm:prSet>
      <dgm:spPr/>
    </dgm:pt>
    <dgm:pt modelId="{B3B5BE85-A004-4E67-B018-B7FD3A5CE6D0}" type="pres">
      <dgm:prSet presAssocID="{0B2ED570-7BF4-4E7D-8B98-186385515038}" presName="dotNode4" presStyleCnt="0"/>
      <dgm:spPr/>
    </dgm:pt>
    <dgm:pt modelId="{00A50B51-8AF5-477C-B769-5E4EA7B09DF6}" type="pres">
      <dgm:prSet presAssocID="{0B2ED570-7BF4-4E7D-8B98-186385515038}" presName="dotRepeatNode" presStyleLbl="fgShp" presStyleIdx="2" presStyleCnt="4"/>
      <dgm:spPr/>
    </dgm:pt>
    <dgm:pt modelId="{F1863D9F-30EF-43F6-9796-3CB414E8E619}" type="pres">
      <dgm:prSet presAssocID="{AD8352BF-0804-41DB-BBAA-687FA74E9215}" presName="txNode5" presStyleLbl="revTx" presStyleIdx="4" presStyleCnt="6">
        <dgm:presLayoutVars>
          <dgm:bulletEnabled val="1"/>
        </dgm:presLayoutVars>
      </dgm:prSet>
      <dgm:spPr/>
    </dgm:pt>
    <dgm:pt modelId="{7071C0B7-2A47-4967-9AEB-A5CB1DED6187}" type="pres">
      <dgm:prSet presAssocID="{697C35CD-88E1-4EC5-95E5-CB1676F78580}" presName="dotNode5" presStyleCnt="0"/>
      <dgm:spPr/>
    </dgm:pt>
    <dgm:pt modelId="{A27EB2CF-BF90-4726-8B94-CF21CBC8487E}" type="pres">
      <dgm:prSet presAssocID="{697C35CD-88E1-4EC5-95E5-CB1676F78580}" presName="dotRepeatNode" presStyleLbl="fgShp" presStyleIdx="3" presStyleCnt="4"/>
      <dgm:spPr/>
    </dgm:pt>
    <dgm:pt modelId="{54D67566-D9B2-4308-B0B2-770522CD7D64}" type="pres">
      <dgm:prSet presAssocID="{B8945118-6200-479D-A121-CD1E4667AC02}" presName="txNode6" presStyleLbl="revTx" presStyleIdx="5" presStyleCnt="6">
        <dgm:presLayoutVars>
          <dgm:bulletEnabled val="1"/>
        </dgm:presLayoutVars>
      </dgm:prSet>
      <dgm:spPr/>
    </dgm:pt>
  </dgm:ptLst>
  <dgm:cxnLst>
    <dgm:cxn modelId="{1A008C11-2F35-47D4-827F-4036991F640B}" srcId="{ADA7DDCC-EE29-49CB-9D2E-BF4878E8C6D6}" destId="{B8945118-6200-479D-A121-CD1E4667AC02}" srcOrd="5" destOrd="0" parTransId="{3170516F-69E1-4B3A-AC48-E29AFA95BE2F}" sibTransId="{23C87211-4DD2-4440-B867-2739F99C843F}"/>
    <dgm:cxn modelId="{394ACB13-2611-430A-BDB4-02A92C13104E}" srcId="{ADA7DDCC-EE29-49CB-9D2E-BF4878E8C6D6}" destId="{F6324FA4-05E0-4770-BA9C-115FE9097DDE}" srcOrd="3" destOrd="0" parTransId="{96711EF3-58A6-4B0B-B25E-B777E46632D4}" sibTransId="{0B2ED570-7BF4-4E7D-8B98-186385515038}"/>
    <dgm:cxn modelId="{48CBFF19-5DF1-41D2-BDB9-C9F22281216C}" type="presOf" srcId="{05D11CBC-229D-4CC3-9BA2-58C3561AF317}" destId="{EDFBF89A-486F-4732-83F5-E1F6D8333503}" srcOrd="0" destOrd="0" presId="urn:microsoft.com/office/officeart/2009/3/layout/DescendingProcess"/>
    <dgm:cxn modelId="{A3DE5D1F-3329-4809-A335-253624C50C8B}" srcId="{ADA7DDCC-EE29-49CB-9D2E-BF4878E8C6D6}" destId="{FD92E849-05E7-48BA-80F2-77DF0F37922F}" srcOrd="2" destOrd="0" parTransId="{4295D3E4-7BFE-4D19-A698-64DE0B680677}" sibTransId="{AC3C5FB0-248D-4866-B059-698C18AC708C}"/>
    <dgm:cxn modelId="{837A2735-B643-43A6-81E8-92BBE470EE82}" type="presOf" srcId="{0B2ED570-7BF4-4E7D-8B98-186385515038}" destId="{00A50B51-8AF5-477C-B769-5E4EA7B09DF6}" srcOrd="0" destOrd="0" presId="urn:microsoft.com/office/officeart/2009/3/layout/DescendingProcess"/>
    <dgm:cxn modelId="{8DE74336-9040-4BBC-A352-8C37F6276904}" type="presOf" srcId="{F6324FA4-05E0-4770-BA9C-115FE9097DDE}" destId="{BF390E6C-B840-462F-B1A4-2B5BAADBC2A3}" srcOrd="0" destOrd="0" presId="urn:microsoft.com/office/officeart/2009/3/layout/DescendingProcess"/>
    <dgm:cxn modelId="{F93C5041-CD40-425A-8FCC-30A85CF7FC07}" srcId="{ADA7DDCC-EE29-49CB-9D2E-BF4878E8C6D6}" destId="{AD8352BF-0804-41DB-BBAA-687FA74E9215}" srcOrd="4" destOrd="0" parTransId="{2D670CAA-30D2-4D8E-9F90-7D1D42A87B2C}" sibTransId="{697C35CD-88E1-4EC5-95E5-CB1676F78580}"/>
    <dgm:cxn modelId="{9AE14880-CAF1-456C-9876-31A313E2AF1A}" type="presOf" srcId="{D89F955B-E1D6-4168-BFEC-EE2F72CC1704}" destId="{1485A6E3-4D30-4417-91E3-2FA71AE1919A}" srcOrd="0" destOrd="0" presId="urn:microsoft.com/office/officeart/2009/3/layout/DescendingProcess"/>
    <dgm:cxn modelId="{2312F182-15D2-4740-91BD-FA0965EB11B1}" type="presOf" srcId="{AC3C5FB0-248D-4866-B059-698C18AC708C}" destId="{1F81E3EC-7CFA-4DFE-A5D7-ED17D5316C36}" srcOrd="0" destOrd="0" presId="urn:microsoft.com/office/officeart/2009/3/layout/DescendingProcess"/>
    <dgm:cxn modelId="{810C6384-98EB-476B-93AD-F748B20D83CD}" type="presOf" srcId="{697C35CD-88E1-4EC5-95E5-CB1676F78580}" destId="{A27EB2CF-BF90-4726-8B94-CF21CBC8487E}" srcOrd="0" destOrd="0" presId="urn:microsoft.com/office/officeart/2009/3/layout/DescendingProcess"/>
    <dgm:cxn modelId="{79059A8E-62A0-4772-AD32-131BFA08B62B}" type="presOf" srcId="{FD92E849-05E7-48BA-80F2-77DF0F37922F}" destId="{47BD5E13-6C65-4514-8E4C-D178DA111B02}" srcOrd="0" destOrd="0" presId="urn:microsoft.com/office/officeart/2009/3/layout/DescendingProcess"/>
    <dgm:cxn modelId="{6AD0EBA6-B722-4580-96A7-F50258934B5B}" srcId="{ADA7DDCC-EE29-49CB-9D2E-BF4878E8C6D6}" destId="{9A8C1678-46AA-4B28-AF51-7AB5FD4E8E2B}" srcOrd="0" destOrd="0" parTransId="{DB445F95-F94C-4F52-A8B2-BA71228E70D7}" sibTransId="{A932D209-8736-467E-A981-61460D901351}"/>
    <dgm:cxn modelId="{82331CA9-1E20-4C56-9BAE-0D5196F1B9C4}" srcId="{ADA7DDCC-EE29-49CB-9D2E-BF4878E8C6D6}" destId="{05D11CBC-229D-4CC3-9BA2-58C3561AF317}" srcOrd="1" destOrd="0" parTransId="{D3A9D04E-71A5-4102-B667-F2FE21445133}" sibTransId="{D89F955B-E1D6-4168-BFEC-EE2F72CC1704}"/>
    <dgm:cxn modelId="{1B7433E0-1472-4C32-8767-52B578EED0A6}" type="presOf" srcId="{ADA7DDCC-EE29-49CB-9D2E-BF4878E8C6D6}" destId="{F50423D0-26B1-4365-B4F7-AEEDE4E7C253}" srcOrd="0" destOrd="0" presId="urn:microsoft.com/office/officeart/2009/3/layout/DescendingProcess"/>
    <dgm:cxn modelId="{87ADF8E2-1257-4068-82C1-EF01DA85A546}" type="presOf" srcId="{B8945118-6200-479D-A121-CD1E4667AC02}" destId="{54D67566-D9B2-4308-B0B2-770522CD7D64}" srcOrd="0" destOrd="0" presId="urn:microsoft.com/office/officeart/2009/3/layout/DescendingProcess"/>
    <dgm:cxn modelId="{852EE4F0-AD68-4164-BE18-F7A6302DB182}" type="presOf" srcId="{AD8352BF-0804-41DB-BBAA-687FA74E9215}" destId="{F1863D9F-30EF-43F6-9796-3CB414E8E619}" srcOrd="0" destOrd="0" presId="urn:microsoft.com/office/officeart/2009/3/layout/DescendingProcess"/>
    <dgm:cxn modelId="{89C4AAF1-8945-4511-883E-81003F479874}" type="presOf" srcId="{9A8C1678-46AA-4B28-AF51-7AB5FD4E8E2B}" destId="{AA42D2A0-0C81-45ED-AD59-3544AD3383D4}" srcOrd="0" destOrd="0" presId="urn:microsoft.com/office/officeart/2009/3/layout/DescendingProcess"/>
    <dgm:cxn modelId="{2E382FA3-B18F-4619-8DF8-AC005698AD71}" type="presParOf" srcId="{F50423D0-26B1-4365-B4F7-AEEDE4E7C253}" destId="{C55B20F1-4464-41CD-9E30-DCFF0D5B4FF8}" srcOrd="0" destOrd="0" presId="urn:microsoft.com/office/officeart/2009/3/layout/DescendingProcess"/>
    <dgm:cxn modelId="{84745784-3C90-4CAF-BA35-64C6F0459D56}" type="presParOf" srcId="{F50423D0-26B1-4365-B4F7-AEEDE4E7C253}" destId="{AA42D2A0-0C81-45ED-AD59-3544AD3383D4}" srcOrd="1" destOrd="0" presId="urn:microsoft.com/office/officeart/2009/3/layout/DescendingProcess"/>
    <dgm:cxn modelId="{7991EC7F-9C3D-4720-9948-7C1DC200C4EA}" type="presParOf" srcId="{F50423D0-26B1-4365-B4F7-AEEDE4E7C253}" destId="{EDFBF89A-486F-4732-83F5-E1F6D8333503}" srcOrd="2" destOrd="0" presId="urn:microsoft.com/office/officeart/2009/3/layout/DescendingProcess"/>
    <dgm:cxn modelId="{DE6A29DC-B0F4-4678-90C2-3859D2EA0166}" type="presParOf" srcId="{F50423D0-26B1-4365-B4F7-AEEDE4E7C253}" destId="{D0AF2F1F-C56D-46EC-8155-77423DE9A081}" srcOrd="3" destOrd="0" presId="urn:microsoft.com/office/officeart/2009/3/layout/DescendingProcess"/>
    <dgm:cxn modelId="{FBAF6846-8853-4F03-9971-315A039234E8}" type="presParOf" srcId="{D0AF2F1F-C56D-46EC-8155-77423DE9A081}" destId="{1485A6E3-4D30-4417-91E3-2FA71AE1919A}" srcOrd="0" destOrd="0" presId="urn:microsoft.com/office/officeart/2009/3/layout/DescendingProcess"/>
    <dgm:cxn modelId="{38A72BC8-93E8-4B81-ADAD-9077A90FF6C0}" type="presParOf" srcId="{F50423D0-26B1-4365-B4F7-AEEDE4E7C253}" destId="{47BD5E13-6C65-4514-8E4C-D178DA111B02}" srcOrd="4" destOrd="0" presId="urn:microsoft.com/office/officeart/2009/3/layout/DescendingProcess"/>
    <dgm:cxn modelId="{32BF6164-9AF2-4959-B75A-82C23A48E99A}" type="presParOf" srcId="{F50423D0-26B1-4365-B4F7-AEEDE4E7C253}" destId="{B6DD6CD7-58B4-4F59-AC55-4BCFBB7BD785}" srcOrd="5" destOrd="0" presId="urn:microsoft.com/office/officeart/2009/3/layout/DescendingProcess"/>
    <dgm:cxn modelId="{C194A170-F403-45B3-9BFF-5F8D9DF4BA27}" type="presParOf" srcId="{B6DD6CD7-58B4-4F59-AC55-4BCFBB7BD785}" destId="{1F81E3EC-7CFA-4DFE-A5D7-ED17D5316C36}" srcOrd="0" destOrd="0" presId="urn:microsoft.com/office/officeart/2009/3/layout/DescendingProcess"/>
    <dgm:cxn modelId="{4490724E-4327-4770-8F0B-F3A7B046E524}" type="presParOf" srcId="{F50423D0-26B1-4365-B4F7-AEEDE4E7C253}" destId="{BF390E6C-B840-462F-B1A4-2B5BAADBC2A3}" srcOrd="6" destOrd="0" presId="urn:microsoft.com/office/officeart/2009/3/layout/DescendingProcess"/>
    <dgm:cxn modelId="{0A302034-8E41-4019-B8D9-2CF89475454F}" type="presParOf" srcId="{F50423D0-26B1-4365-B4F7-AEEDE4E7C253}" destId="{B3B5BE85-A004-4E67-B018-B7FD3A5CE6D0}" srcOrd="7" destOrd="0" presId="urn:microsoft.com/office/officeart/2009/3/layout/DescendingProcess"/>
    <dgm:cxn modelId="{856DF6EB-B0A9-49B2-A178-CDA5A266B61C}" type="presParOf" srcId="{B3B5BE85-A004-4E67-B018-B7FD3A5CE6D0}" destId="{00A50B51-8AF5-477C-B769-5E4EA7B09DF6}" srcOrd="0" destOrd="0" presId="urn:microsoft.com/office/officeart/2009/3/layout/DescendingProcess"/>
    <dgm:cxn modelId="{33714B3F-5E57-46C8-9CA9-E9CBAFDDF5FE}" type="presParOf" srcId="{F50423D0-26B1-4365-B4F7-AEEDE4E7C253}" destId="{F1863D9F-30EF-43F6-9796-3CB414E8E619}" srcOrd="8" destOrd="0" presId="urn:microsoft.com/office/officeart/2009/3/layout/DescendingProcess"/>
    <dgm:cxn modelId="{AED3869A-4B1E-4AFE-AD9A-CB51DC465DEE}" type="presParOf" srcId="{F50423D0-26B1-4365-B4F7-AEEDE4E7C253}" destId="{7071C0B7-2A47-4967-9AEB-A5CB1DED6187}" srcOrd="9" destOrd="0" presId="urn:microsoft.com/office/officeart/2009/3/layout/DescendingProcess"/>
    <dgm:cxn modelId="{8C34DD94-D0BB-4B5B-BB7B-DA1B1FC573D5}" type="presParOf" srcId="{7071C0B7-2A47-4967-9AEB-A5CB1DED6187}" destId="{A27EB2CF-BF90-4726-8B94-CF21CBC8487E}" srcOrd="0" destOrd="0" presId="urn:microsoft.com/office/officeart/2009/3/layout/DescendingProcess"/>
    <dgm:cxn modelId="{000D59B6-EFA0-4C87-8D68-374DCE2AF129}" type="presParOf" srcId="{F50423D0-26B1-4365-B4F7-AEEDE4E7C253}" destId="{54D67566-D9B2-4308-B0B2-770522CD7D64}" srcOrd="10" destOrd="0" presId="urn:microsoft.com/office/officeart/2009/3/layout/Descending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E0B4D15-9D93-46AB-B0BA-977A733F8A56}"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A1F00C4B-7A58-48C7-8F8E-A3DB30BB4CB3}">
      <dgm:prSet phldrT="[Text]" custT="1"/>
      <dgm:spPr/>
      <dgm:t>
        <a:bodyPr/>
        <a:lstStyle/>
        <a:p>
          <a:r>
            <a:rPr lang="en-US" sz="1400" dirty="0"/>
            <a:t>Getting response from HTML</a:t>
          </a:r>
        </a:p>
      </dgm:t>
    </dgm:pt>
    <dgm:pt modelId="{DD9CD1C8-C751-4F0A-A988-3CB35303862B}" type="parTrans" cxnId="{D9C65D06-18E1-4F83-87C9-2EFF279C0785}">
      <dgm:prSet/>
      <dgm:spPr/>
      <dgm:t>
        <a:bodyPr/>
        <a:lstStyle/>
        <a:p>
          <a:endParaRPr lang="en-US"/>
        </a:p>
      </dgm:t>
    </dgm:pt>
    <dgm:pt modelId="{9C722C0D-2CAF-496B-82E3-744E3DA0365A}" type="sibTrans" cxnId="{D9C65D06-18E1-4F83-87C9-2EFF279C0785}">
      <dgm:prSet/>
      <dgm:spPr/>
      <dgm:t>
        <a:bodyPr/>
        <a:lstStyle/>
        <a:p>
          <a:endParaRPr lang="en-US"/>
        </a:p>
      </dgm:t>
    </dgm:pt>
    <dgm:pt modelId="{F047FD6D-DCB4-4751-A43A-E492B8169592}">
      <dgm:prSet phldrT="[Text]" custT="1"/>
      <dgm:spPr/>
      <dgm:t>
        <a:bodyPr/>
        <a:lstStyle/>
        <a:p>
          <a:r>
            <a:rPr lang="en-US" sz="1400" dirty="0"/>
            <a:t>Creating a Beautiful Soup object</a:t>
          </a:r>
        </a:p>
      </dgm:t>
    </dgm:pt>
    <dgm:pt modelId="{2575EC60-D94D-40C3-BCFE-C0BFC1288FA3}" type="parTrans" cxnId="{69B34531-94E9-4878-B22D-BCAC21F45097}">
      <dgm:prSet/>
      <dgm:spPr/>
      <dgm:t>
        <a:bodyPr/>
        <a:lstStyle/>
        <a:p>
          <a:endParaRPr lang="en-US"/>
        </a:p>
      </dgm:t>
    </dgm:pt>
    <dgm:pt modelId="{22B5594F-A857-4516-ACA0-46D9B212C36C}" type="sibTrans" cxnId="{69B34531-94E9-4878-B22D-BCAC21F45097}">
      <dgm:prSet/>
      <dgm:spPr/>
      <dgm:t>
        <a:bodyPr/>
        <a:lstStyle/>
        <a:p>
          <a:endParaRPr lang="en-US"/>
        </a:p>
      </dgm:t>
    </dgm:pt>
    <dgm:pt modelId="{74FC7BB7-35C0-4C07-AFFC-EB3699A43F8E}">
      <dgm:prSet phldrT="[Text]" custT="1"/>
      <dgm:spPr/>
      <dgm:t>
        <a:bodyPr/>
        <a:lstStyle/>
        <a:p>
          <a:r>
            <a:rPr lang="en-US" sz="1400" dirty="0"/>
            <a:t>Finding all tables</a:t>
          </a:r>
        </a:p>
      </dgm:t>
    </dgm:pt>
    <dgm:pt modelId="{127244BC-4F3A-4E27-B9E5-5EECA442EC9E}" type="parTrans" cxnId="{62F37DF4-1A73-4B30-93D0-7DACDDAA3B1E}">
      <dgm:prSet/>
      <dgm:spPr/>
      <dgm:t>
        <a:bodyPr/>
        <a:lstStyle/>
        <a:p>
          <a:endParaRPr lang="en-US"/>
        </a:p>
      </dgm:t>
    </dgm:pt>
    <dgm:pt modelId="{BC67B791-DE12-4040-A218-8AAA79E01877}" type="sibTrans" cxnId="{62F37DF4-1A73-4B30-93D0-7DACDDAA3B1E}">
      <dgm:prSet/>
      <dgm:spPr/>
      <dgm:t>
        <a:bodyPr/>
        <a:lstStyle/>
        <a:p>
          <a:endParaRPr lang="en-US"/>
        </a:p>
      </dgm:t>
    </dgm:pt>
    <dgm:pt modelId="{FFB4709B-8DF2-42D9-908D-D411EE0066BD}">
      <dgm:prSet phldrT="[Text]" custT="1"/>
      <dgm:spPr/>
      <dgm:t>
        <a:bodyPr/>
        <a:lstStyle/>
        <a:p>
          <a:r>
            <a:rPr lang="en-US" sz="1400" dirty="0"/>
            <a:t>Extracting column names</a:t>
          </a:r>
        </a:p>
      </dgm:t>
    </dgm:pt>
    <dgm:pt modelId="{A1C8E15B-274A-455C-A7D6-C56FD9F88E5F}" type="parTrans" cxnId="{E5AFED1D-286A-4B06-A151-89C20C8DF0AF}">
      <dgm:prSet/>
      <dgm:spPr/>
      <dgm:t>
        <a:bodyPr/>
        <a:lstStyle/>
        <a:p>
          <a:endParaRPr lang="en-US"/>
        </a:p>
      </dgm:t>
    </dgm:pt>
    <dgm:pt modelId="{362B2BDE-2CB0-4552-BE50-43A46F648838}" type="sibTrans" cxnId="{E5AFED1D-286A-4B06-A151-89C20C8DF0AF}">
      <dgm:prSet/>
      <dgm:spPr/>
      <dgm:t>
        <a:bodyPr/>
        <a:lstStyle/>
        <a:p>
          <a:endParaRPr lang="en-US"/>
        </a:p>
      </dgm:t>
    </dgm:pt>
    <dgm:pt modelId="{802A3CA2-1052-48C2-A846-63A3735B11E0}">
      <dgm:prSet phldrT="[Text]" custT="1"/>
      <dgm:spPr/>
      <dgm:t>
        <a:bodyPr/>
        <a:lstStyle/>
        <a:p>
          <a:r>
            <a:rPr lang="en-US" sz="1400" dirty="0"/>
            <a:t>Creating an empty dictionary with keys</a:t>
          </a:r>
        </a:p>
      </dgm:t>
    </dgm:pt>
    <dgm:pt modelId="{DB34B82E-6316-4ED2-B28F-780BD848F156}" type="parTrans" cxnId="{10A97151-B364-4CA7-971A-7B3651DCFC20}">
      <dgm:prSet/>
      <dgm:spPr/>
      <dgm:t>
        <a:bodyPr/>
        <a:lstStyle/>
        <a:p>
          <a:endParaRPr lang="en-US"/>
        </a:p>
      </dgm:t>
    </dgm:pt>
    <dgm:pt modelId="{8B93B826-E689-464D-A85E-3561DB278721}" type="sibTrans" cxnId="{10A97151-B364-4CA7-971A-7B3651DCFC20}">
      <dgm:prSet/>
      <dgm:spPr/>
      <dgm:t>
        <a:bodyPr/>
        <a:lstStyle/>
        <a:p>
          <a:endParaRPr lang="en-US"/>
        </a:p>
      </dgm:t>
    </dgm:pt>
    <dgm:pt modelId="{556B1130-D372-43B7-96AF-854B9AB3D655}">
      <dgm:prSet phldrT="[Text]" custT="1"/>
      <dgm:spPr/>
      <dgm:t>
        <a:bodyPr/>
        <a:lstStyle/>
        <a:p>
          <a:r>
            <a:rPr lang="en-US" sz="1400" dirty="0"/>
            <a:t>Filling up the dictionary with launch records</a:t>
          </a:r>
        </a:p>
      </dgm:t>
    </dgm:pt>
    <dgm:pt modelId="{59E87B3D-3D1E-441A-B39B-CA7B8E5E0600}" type="parTrans" cxnId="{7368C34E-1959-4E29-BC6F-4D8EBE476D32}">
      <dgm:prSet/>
      <dgm:spPr/>
      <dgm:t>
        <a:bodyPr/>
        <a:lstStyle/>
        <a:p>
          <a:endParaRPr lang="en-US"/>
        </a:p>
      </dgm:t>
    </dgm:pt>
    <dgm:pt modelId="{5AF4328F-7BE1-4E5A-83C9-C5D6E53B710E}" type="sibTrans" cxnId="{7368C34E-1959-4E29-BC6F-4D8EBE476D32}">
      <dgm:prSet/>
      <dgm:spPr/>
      <dgm:t>
        <a:bodyPr/>
        <a:lstStyle/>
        <a:p>
          <a:endParaRPr lang="en-US"/>
        </a:p>
      </dgm:t>
    </dgm:pt>
    <dgm:pt modelId="{16E852FF-D442-42A9-A38B-CC7122DC030F}">
      <dgm:prSet phldrT="[Text]" custT="1"/>
      <dgm:spPr/>
      <dgm:t>
        <a:bodyPr/>
        <a:lstStyle/>
        <a:p>
          <a:r>
            <a:rPr lang="en-US" sz="1400" dirty="0"/>
            <a:t>Creating data frame</a:t>
          </a:r>
        </a:p>
      </dgm:t>
    </dgm:pt>
    <dgm:pt modelId="{1E579980-C20A-436B-B4BE-B05FBBF1EF18}" type="parTrans" cxnId="{53E488A5-0E4C-4B40-B563-AA1168654832}">
      <dgm:prSet/>
      <dgm:spPr/>
      <dgm:t>
        <a:bodyPr/>
        <a:lstStyle/>
        <a:p>
          <a:endParaRPr lang="en-US"/>
        </a:p>
      </dgm:t>
    </dgm:pt>
    <dgm:pt modelId="{A7F931BB-CAD7-4EF6-8942-F3258E67C07A}" type="sibTrans" cxnId="{53E488A5-0E4C-4B40-B563-AA1168654832}">
      <dgm:prSet/>
      <dgm:spPr/>
      <dgm:t>
        <a:bodyPr/>
        <a:lstStyle/>
        <a:p>
          <a:endParaRPr lang="en-US"/>
        </a:p>
      </dgm:t>
    </dgm:pt>
    <dgm:pt modelId="{620C00FA-70C1-47D7-BD93-B123183FA8C7}">
      <dgm:prSet phldrT="[Text]" custT="1"/>
      <dgm:spPr/>
      <dgm:t>
        <a:bodyPr/>
        <a:lstStyle/>
        <a:p>
          <a:r>
            <a:rPr lang="en-US" sz="1400" dirty="0"/>
            <a:t>Exporting results into the CSV</a:t>
          </a:r>
        </a:p>
      </dgm:t>
    </dgm:pt>
    <dgm:pt modelId="{6E3267A7-2494-46EF-848E-1D36304D60F5}" type="parTrans" cxnId="{FB6CC700-54EF-4FED-BCA2-ED983A2D20CA}">
      <dgm:prSet/>
      <dgm:spPr/>
      <dgm:t>
        <a:bodyPr/>
        <a:lstStyle/>
        <a:p>
          <a:endParaRPr lang="en-US"/>
        </a:p>
      </dgm:t>
    </dgm:pt>
    <dgm:pt modelId="{E4599761-C438-4938-B6DE-7F3FCF02C2EB}" type="sibTrans" cxnId="{FB6CC700-54EF-4FED-BCA2-ED983A2D20CA}">
      <dgm:prSet/>
      <dgm:spPr/>
      <dgm:t>
        <a:bodyPr/>
        <a:lstStyle/>
        <a:p>
          <a:endParaRPr lang="en-US"/>
        </a:p>
      </dgm:t>
    </dgm:pt>
    <dgm:pt modelId="{1A8D408B-F9D3-4E6A-BBA0-6E7B3B7B2F20}" type="pres">
      <dgm:prSet presAssocID="{6E0B4D15-9D93-46AB-B0BA-977A733F8A56}" presName="diagram" presStyleCnt="0">
        <dgm:presLayoutVars>
          <dgm:dir/>
          <dgm:resizeHandles val="exact"/>
        </dgm:presLayoutVars>
      </dgm:prSet>
      <dgm:spPr/>
    </dgm:pt>
    <dgm:pt modelId="{05F9AF1B-D672-4048-9A4F-C9DA6162BAD2}" type="pres">
      <dgm:prSet presAssocID="{A1F00C4B-7A58-48C7-8F8E-A3DB30BB4CB3}" presName="node" presStyleLbl="node1" presStyleIdx="0" presStyleCnt="8">
        <dgm:presLayoutVars>
          <dgm:bulletEnabled val="1"/>
        </dgm:presLayoutVars>
      </dgm:prSet>
      <dgm:spPr/>
    </dgm:pt>
    <dgm:pt modelId="{02087757-74F0-4EE0-9D8C-8C84279305A0}" type="pres">
      <dgm:prSet presAssocID="{9C722C0D-2CAF-496B-82E3-744E3DA0365A}" presName="sibTrans" presStyleLbl="sibTrans2D1" presStyleIdx="0" presStyleCnt="7"/>
      <dgm:spPr/>
    </dgm:pt>
    <dgm:pt modelId="{A7D32819-E4A7-4870-A9FB-15A3DE3D15A2}" type="pres">
      <dgm:prSet presAssocID="{9C722C0D-2CAF-496B-82E3-744E3DA0365A}" presName="connectorText" presStyleLbl="sibTrans2D1" presStyleIdx="0" presStyleCnt="7"/>
      <dgm:spPr/>
    </dgm:pt>
    <dgm:pt modelId="{093D8966-8CD7-4A15-866D-F64723B7550A}" type="pres">
      <dgm:prSet presAssocID="{F047FD6D-DCB4-4751-A43A-E492B8169592}" presName="node" presStyleLbl="node1" presStyleIdx="1" presStyleCnt="8">
        <dgm:presLayoutVars>
          <dgm:bulletEnabled val="1"/>
        </dgm:presLayoutVars>
      </dgm:prSet>
      <dgm:spPr/>
    </dgm:pt>
    <dgm:pt modelId="{02BF3767-8D41-4D96-98BB-6881694C31F0}" type="pres">
      <dgm:prSet presAssocID="{22B5594F-A857-4516-ACA0-46D9B212C36C}" presName="sibTrans" presStyleLbl="sibTrans2D1" presStyleIdx="1" presStyleCnt="7"/>
      <dgm:spPr/>
    </dgm:pt>
    <dgm:pt modelId="{0CFDC16F-7317-4DE3-9110-733E5EE1E87D}" type="pres">
      <dgm:prSet presAssocID="{22B5594F-A857-4516-ACA0-46D9B212C36C}" presName="connectorText" presStyleLbl="sibTrans2D1" presStyleIdx="1" presStyleCnt="7"/>
      <dgm:spPr/>
    </dgm:pt>
    <dgm:pt modelId="{C1B62F21-90A0-4029-AEA6-C7C88F2522EB}" type="pres">
      <dgm:prSet presAssocID="{74FC7BB7-35C0-4C07-AFFC-EB3699A43F8E}" presName="node" presStyleLbl="node1" presStyleIdx="2" presStyleCnt="8">
        <dgm:presLayoutVars>
          <dgm:bulletEnabled val="1"/>
        </dgm:presLayoutVars>
      </dgm:prSet>
      <dgm:spPr/>
    </dgm:pt>
    <dgm:pt modelId="{6CB3ED43-3636-437C-96F9-6A9B36FA4403}" type="pres">
      <dgm:prSet presAssocID="{BC67B791-DE12-4040-A218-8AAA79E01877}" presName="sibTrans" presStyleLbl="sibTrans2D1" presStyleIdx="2" presStyleCnt="7"/>
      <dgm:spPr/>
    </dgm:pt>
    <dgm:pt modelId="{E89FCA45-C7EA-46B1-B744-93595F03AA9D}" type="pres">
      <dgm:prSet presAssocID="{BC67B791-DE12-4040-A218-8AAA79E01877}" presName="connectorText" presStyleLbl="sibTrans2D1" presStyleIdx="2" presStyleCnt="7"/>
      <dgm:spPr/>
    </dgm:pt>
    <dgm:pt modelId="{73ED5FCD-BF5D-41DD-BC17-876D7E557EC1}" type="pres">
      <dgm:prSet presAssocID="{FFB4709B-8DF2-42D9-908D-D411EE0066BD}" presName="node" presStyleLbl="node1" presStyleIdx="3" presStyleCnt="8">
        <dgm:presLayoutVars>
          <dgm:bulletEnabled val="1"/>
        </dgm:presLayoutVars>
      </dgm:prSet>
      <dgm:spPr/>
    </dgm:pt>
    <dgm:pt modelId="{B7EE3F66-7698-4B05-9934-3FC52FDDBA9B}" type="pres">
      <dgm:prSet presAssocID="{362B2BDE-2CB0-4552-BE50-43A46F648838}" presName="sibTrans" presStyleLbl="sibTrans2D1" presStyleIdx="3" presStyleCnt="7"/>
      <dgm:spPr/>
    </dgm:pt>
    <dgm:pt modelId="{737EA6A6-8DFF-4A15-BEDC-A56EA0704C7C}" type="pres">
      <dgm:prSet presAssocID="{362B2BDE-2CB0-4552-BE50-43A46F648838}" presName="connectorText" presStyleLbl="sibTrans2D1" presStyleIdx="3" presStyleCnt="7"/>
      <dgm:spPr/>
    </dgm:pt>
    <dgm:pt modelId="{40A9911E-F4C0-4A1B-A6C9-D48E106482E5}" type="pres">
      <dgm:prSet presAssocID="{802A3CA2-1052-48C2-A846-63A3735B11E0}" presName="node" presStyleLbl="node1" presStyleIdx="4" presStyleCnt="8">
        <dgm:presLayoutVars>
          <dgm:bulletEnabled val="1"/>
        </dgm:presLayoutVars>
      </dgm:prSet>
      <dgm:spPr/>
    </dgm:pt>
    <dgm:pt modelId="{25A1BBD2-A1C1-490E-B7A0-1483BDEAD69D}" type="pres">
      <dgm:prSet presAssocID="{8B93B826-E689-464D-A85E-3561DB278721}" presName="sibTrans" presStyleLbl="sibTrans2D1" presStyleIdx="4" presStyleCnt="7"/>
      <dgm:spPr/>
    </dgm:pt>
    <dgm:pt modelId="{E7C5ACCB-208C-437A-9A36-EF116A1022AB}" type="pres">
      <dgm:prSet presAssocID="{8B93B826-E689-464D-A85E-3561DB278721}" presName="connectorText" presStyleLbl="sibTrans2D1" presStyleIdx="4" presStyleCnt="7"/>
      <dgm:spPr/>
    </dgm:pt>
    <dgm:pt modelId="{3E905A17-B9C3-4B2F-96C6-D4218854890A}" type="pres">
      <dgm:prSet presAssocID="{556B1130-D372-43B7-96AF-854B9AB3D655}" presName="node" presStyleLbl="node1" presStyleIdx="5" presStyleCnt="8">
        <dgm:presLayoutVars>
          <dgm:bulletEnabled val="1"/>
        </dgm:presLayoutVars>
      </dgm:prSet>
      <dgm:spPr/>
    </dgm:pt>
    <dgm:pt modelId="{25404C9E-200A-426D-A7FE-A13B138B7CA6}" type="pres">
      <dgm:prSet presAssocID="{5AF4328F-7BE1-4E5A-83C9-C5D6E53B710E}" presName="sibTrans" presStyleLbl="sibTrans2D1" presStyleIdx="5" presStyleCnt="7"/>
      <dgm:spPr/>
    </dgm:pt>
    <dgm:pt modelId="{A717C842-AD29-4734-A981-F49381A37C38}" type="pres">
      <dgm:prSet presAssocID="{5AF4328F-7BE1-4E5A-83C9-C5D6E53B710E}" presName="connectorText" presStyleLbl="sibTrans2D1" presStyleIdx="5" presStyleCnt="7"/>
      <dgm:spPr/>
    </dgm:pt>
    <dgm:pt modelId="{4DED6D38-CD1A-4E8B-AFF1-DB7CAB9DB718}" type="pres">
      <dgm:prSet presAssocID="{16E852FF-D442-42A9-A38B-CC7122DC030F}" presName="node" presStyleLbl="node1" presStyleIdx="6" presStyleCnt="8">
        <dgm:presLayoutVars>
          <dgm:bulletEnabled val="1"/>
        </dgm:presLayoutVars>
      </dgm:prSet>
      <dgm:spPr/>
    </dgm:pt>
    <dgm:pt modelId="{99CC67D0-FFE7-4B2A-A10C-7D17155A8D3B}" type="pres">
      <dgm:prSet presAssocID="{A7F931BB-CAD7-4EF6-8942-F3258E67C07A}" presName="sibTrans" presStyleLbl="sibTrans2D1" presStyleIdx="6" presStyleCnt="7"/>
      <dgm:spPr/>
    </dgm:pt>
    <dgm:pt modelId="{8D1EF100-784C-452E-B0FF-FA514E38CA77}" type="pres">
      <dgm:prSet presAssocID="{A7F931BB-CAD7-4EF6-8942-F3258E67C07A}" presName="connectorText" presStyleLbl="sibTrans2D1" presStyleIdx="6" presStyleCnt="7"/>
      <dgm:spPr/>
    </dgm:pt>
    <dgm:pt modelId="{00B35631-468D-47CC-81A0-12C11116A43D}" type="pres">
      <dgm:prSet presAssocID="{620C00FA-70C1-47D7-BD93-B123183FA8C7}" presName="node" presStyleLbl="node1" presStyleIdx="7" presStyleCnt="8">
        <dgm:presLayoutVars>
          <dgm:bulletEnabled val="1"/>
        </dgm:presLayoutVars>
      </dgm:prSet>
      <dgm:spPr/>
    </dgm:pt>
  </dgm:ptLst>
  <dgm:cxnLst>
    <dgm:cxn modelId="{FB6CC700-54EF-4FED-BCA2-ED983A2D20CA}" srcId="{6E0B4D15-9D93-46AB-B0BA-977A733F8A56}" destId="{620C00FA-70C1-47D7-BD93-B123183FA8C7}" srcOrd="7" destOrd="0" parTransId="{6E3267A7-2494-46EF-848E-1D36304D60F5}" sibTransId="{E4599761-C438-4938-B6DE-7F3FCF02C2EB}"/>
    <dgm:cxn modelId="{D9C65D06-18E1-4F83-87C9-2EFF279C0785}" srcId="{6E0B4D15-9D93-46AB-B0BA-977A733F8A56}" destId="{A1F00C4B-7A58-48C7-8F8E-A3DB30BB4CB3}" srcOrd="0" destOrd="0" parTransId="{DD9CD1C8-C751-4F0A-A988-3CB35303862B}" sibTransId="{9C722C0D-2CAF-496B-82E3-744E3DA0365A}"/>
    <dgm:cxn modelId="{6F36C818-CD8F-4DC2-930B-9159B11F6D8C}" type="presOf" srcId="{22B5594F-A857-4516-ACA0-46D9B212C36C}" destId="{0CFDC16F-7317-4DE3-9110-733E5EE1E87D}" srcOrd="1" destOrd="0" presId="urn:microsoft.com/office/officeart/2005/8/layout/process5"/>
    <dgm:cxn modelId="{E5AFED1D-286A-4B06-A151-89C20C8DF0AF}" srcId="{6E0B4D15-9D93-46AB-B0BA-977A733F8A56}" destId="{FFB4709B-8DF2-42D9-908D-D411EE0066BD}" srcOrd="3" destOrd="0" parTransId="{A1C8E15B-274A-455C-A7D6-C56FD9F88E5F}" sibTransId="{362B2BDE-2CB0-4552-BE50-43A46F648838}"/>
    <dgm:cxn modelId="{EDE6C92A-E8E7-4D0B-948B-6F32F9FC83E6}" type="presOf" srcId="{9C722C0D-2CAF-496B-82E3-744E3DA0365A}" destId="{A7D32819-E4A7-4870-A9FB-15A3DE3D15A2}" srcOrd="1" destOrd="0" presId="urn:microsoft.com/office/officeart/2005/8/layout/process5"/>
    <dgm:cxn modelId="{7C31F62B-0E5C-48CE-9FA5-851BA8E3D74B}" type="presOf" srcId="{5AF4328F-7BE1-4E5A-83C9-C5D6E53B710E}" destId="{A717C842-AD29-4734-A981-F49381A37C38}" srcOrd="1" destOrd="0" presId="urn:microsoft.com/office/officeart/2005/8/layout/process5"/>
    <dgm:cxn modelId="{69B34531-94E9-4878-B22D-BCAC21F45097}" srcId="{6E0B4D15-9D93-46AB-B0BA-977A733F8A56}" destId="{F047FD6D-DCB4-4751-A43A-E492B8169592}" srcOrd="1" destOrd="0" parTransId="{2575EC60-D94D-40C3-BCFE-C0BFC1288FA3}" sibTransId="{22B5594F-A857-4516-ACA0-46D9B212C36C}"/>
    <dgm:cxn modelId="{8C5A3334-4347-4F58-9ECB-8D14D4E7D044}" type="presOf" srcId="{556B1130-D372-43B7-96AF-854B9AB3D655}" destId="{3E905A17-B9C3-4B2F-96C6-D4218854890A}" srcOrd="0" destOrd="0" presId="urn:microsoft.com/office/officeart/2005/8/layout/process5"/>
    <dgm:cxn modelId="{B00E0F39-54F7-4861-98C6-3A6D4655B25C}" type="presOf" srcId="{362B2BDE-2CB0-4552-BE50-43A46F648838}" destId="{B7EE3F66-7698-4B05-9934-3FC52FDDBA9B}" srcOrd="0" destOrd="0" presId="urn:microsoft.com/office/officeart/2005/8/layout/process5"/>
    <dgm:cxn modelId="{756BEA5E-8AB9-4FCA-8165-B18160F2330D}" type="presOf" srcId="{FFB4709B-8DF2-42D9-908D-D411EE0066BD}" destId="{73ED5FCD-BF5D-41DD-BC17-876D7E557EC1}" srcOrd="0" destOrd="0" presId="urn:microsoft.com/office/officeart/2005/8/layout/process5"/>
    <dgm:cxn modelId="{7368C34E-1959-4E29-BC6F-4D8EBE476D32}" srcId="{6E0B4D15-9D93-46AB-B0BA-977A733F8A56}" destId="{556B1130-D372-43B7-96AF-854B9AB3D655}" srcOrd="5" destOrd="0" parTransId="{59E87B3D-3D1E-441A-B39B-CA7B8E5E0600}" sibTransId="{5AF4328F-7BE1-4E5A-83C9-C5D6E53B710E}"/>
    <dgm:cxn modelId="{DCC42F51-E00A-4D50-8F52-D38B088ACFA3}" type="presOf" srcId="{802A3CA2-1052-48C2-A846-63A3735B11E0}" destId="{40A9911E-F4C0-4A1B-A6C9-D48E106482E5}" srcOrd="0" destOrd="0" presId="urn:microsoft.com/office/officeart/2005/8/layout/process5"/>
    <dgm:cxn modelId="{10A97151-B364-4CA7-971A-7B3651DCFC20}" srcId="{6E0B4D15-9D93-46AB-B0BA-977A733F8A56}" destId="{802A3CA2-1052-48C2-A846-63A3735B11E0}" srcOrd="4" destOrd="0" parTransId="{DB34B82E-6316-4ED2-B28F-780BD848F156}" sibTransId="{8B93B826-E689-464D-A85E-3561DB278721}"/>
    <dgm:cxn modelId="{A7F7FD72-2D77-4C42-9BB6-671DC8F8E70A}" type="presOf" srcId="{6E0B4D15-9D93-46AB-B0BA-977A733F8A56}" destId="{1A8D408B-F9D3-4E6A-BBA0-6E7B3B7B2F20}" srcOrd="0" destOrd="0" presId="urn:microsoft.com/office/officeart/2005/8/layout/process5"/>
    <dgm:cxn modelId="{9D888B74-A13B-4A97-A1B8-F9C8EE89CC0B}" type="presOf" srcId="{F047FD6D-DCB4-4751-A43A-E492B8169592}" destId="{093D8966-8CD7-4A15-866D-F64723B7550A}" srcOrd="0" destOrd="0" presId="urn:microsoft.com/office/officeart/2005/8/layout/process5"/>
    <dgm:cxn modelId="{2AD49656-AC57-470F-9855-B90387FF4C5C}" type="presOf" srcId="{16E852FF-D442-42A9-A38B-CC7122DC030F}" destId="{4DED6D38-CD1A-4E8B-AFF1-DB7CAB9DB718}" srcOrd="0" destOrd="0" presId="urn:microsoft.com/office/officeart/2005/8/layout/process5"/>
    <dgm:cxn modelId="{3D439B76-A87A-4DC8-B678-4B0C5B44AC67}" type="presOf" srcId="{9C722C0D-2CAF-496B-82E3-744E3DA0365A}" destId="{02087757-74F0-4EE0-9D8C-8C84279305A0}" srcOrd="0" destOrd="0" presId="urn:microsoft.com/office/officeart/2005/8/layout/process5"/>
    <dgm:cxn modelId="{B2081158-C865-4352-85CE-E2739B71CE95}" type="presOf" srcId="{BC67B791-DE12-4040-A218-8AAA79E01877}" destId="{6CB3ED43-3636-437C-96F9-6A9B36FA4403}" srcOrd="0" destOrd="0" presId="urn:microsoft.com/office/officeart/2005/8/layout/process5"/>
    <dgm:cxn modelId="{40B1837C-3231-4538-82FF-2543247C38AC}" type="presOf" srcId="{74FC7BB7-35C0-4C07-AFFC-EB3699A43F8E}" destId="{C1B62F21-90A0-4029-AEA6-C7C88F2522EB}" srcOrd="0" destOrd="0" presId="urn:microsoft.com/office/officeart/2005/8/layout/process5"/>
    <dgm:cxn modelId="{6480DB88-13BC-4B18-97E2-28602F434625}" type="presOf" srcId="{362B2BDE-2CB0-4552-BE50-43A46F648838}" destId="{737EA6A6-8DFF-4A15-BEDC-A56EA0704C7C}" srcOrd="1" destOrd="0" presId="urn:microsoft.com/office/officeart/2005/8/layout/process5"/>
    <dgm:cxn modelId="{692B5198-5DB5-442F-9918-5AC9CA9F26D5}" type="presOf" srcId="{8B93B826-E689-464D-A85E-3561DB278721}" destId="{25A1BBD2-A1C1-490E-B7A0-1483BDEAD69D}" srcOrd="0" destOrd="0" presId="urn:microsoft.com/office/officeart/2005/8/layout/process5"/>
    <dgm:cxn modelId="{1CF3F29B-5324-4166-8468-A19FDA599867}" type="presOf" srcId="{BC67B791-DE12-4040-A218-8AAA79E01877}" destId="{E89FCA45-C7EA-46B1-B744-93595F03AA9D}" srcOrd="1" destOrd="0" presId="urn:microsoft.com/office/officeart/2005/8/layout/process5"/>
    <dgm:cxn modelId="{53E488A5-0E4C-4B40-B563-AA1168654832}" srcId="{6E0B4D15-9D93-46AB-B0BA-977A733F8A56}" destId="{16E852FF-D442-42A9-A38B-CC7122DC030F}" srcOrd="6" destOrd="0" parTransId="{1E579980-C20A-436B-B4BE-B05FBBF1EF18}" sibTransId="{A7F931BB-CAD7-4EF6-8942-F3258E67C07A}"/>
    <dgm:cxn modelId="{4CB75DAB-BD72-48E4-A8D9-DBE04CFA18BE}" type="presOf" srcId="{A1F00C4B-7A58-48C7-8F8E-A3DB30BB4CB3}" destId="{05F9AF1B-D672-4048-9A4F-C9DA6162BAD2}" srcOrd="0" destOrd="0" presId="urn:microsoft.com/office/officeart/2005/8/layout/process5"/>
    <dgm:cxn modelId="{4BFCD6C4-2D5E-4C07-B273-0325CCBE00E8}" type="presOf" srcId="{A7F931BB-CAD7-4EF6-8942-F3258E67C07A}" destId="{8D1EF100-784C-452E-B0FF-FA514E38CA77}" srcOrd="1" destOrd="0" presId="urn:microsoft.com/office/officeart/2005/8/layout/process5"/>
    <dgm:cxn modelId="{2949A6D7-AB3B-46E7-8CAD-E19E569D752D}" type="presOf" srcId="{5AF4328F-7BE1-4E5A-83C9-C5D6E53B710E}" destId="{25404C9E-200A-426D-A7FE-A13B138B7CA6}" srcOrd="0" destOrd="0" presId="urn:microsoft.com/office/officeart/2005/8/layout/process5"/>
    <dgm:cxn modelId="{798316EA-1361-492C-9309-F8DADB628A25}" type="presOf" srcId="{22B5594F-A857-4516-ACA0-46D9B212C36C}" destId="{02BF3767-8D41-4D96-98BB-6881694C31F0}" srcOrd="0" destOrd="0" presId="urn:microsoft.com/office/officeart/2005/8/layout/process5"/>
    <dgm:cxn modelId="{A88CC4EE-578A-43E8-B8E1-E3FBA82EC99B}" type="presOf" srcId="{620C00FA-70C1-47D7-BD93-B123183FA8C7}" destId="{00B35631-468D-47CC-81A0-12C11116A43D}" srcOrd="0" destOrd="0" presId="urn:microsoft.com/office/officeart/2005/8/layout/process5"/>
    <dgm:cxn modelId="{8ACA6DF2-987A-4F1D-BECB-28C275E6C84B}" type="presOf" srcId="{8B93B826-E689-464D-A85E-3561DB278721}" destId="{E7C5ACCB-208C-437A-9A36-EF116A1022AB}" srcOrd="1" destOrd="0" presId="urn:microsoft.com/office/officeart/2005/8/layout/process5"/>
    <dgm:cxn modelId="{62F37DF4-1A73-4B30-93D0-7DACDDAA3B1E}" srcId="{6E0B4D15-9D93-46AB-B0BA-977A733F8A56}" destId="{74FC7BB7-35C0-4C07-AFFC-EB3699A43F8E}" srcOrd="2" destOrd="0" parTransId="{127244BC-4F3A-4E27-B9E5-5EECA442EC9E}" sibTransId="{BC67B791-DE12-4040-A218-8AAA79E01877}"/>
    <dgm:cxn modelId="{69CE65FD-E33C-48A2-8144-2341275DA3AB}" type="presOf" srcId="{A7F931BB-CAD7-4EF6-8942-F3258E67C07A}" destId="{99CC67D0-FFE7-4B2A-A10C-7D17155A8D3B}" srcOrd="0" destOrd="0" presId="urn:microsoft.com/office/officeart/2005/8/layout/process5"/>
    <dgm:cxn modelId="{2E883213-F188-4BEA-8EA5-356DDF23D879}" type="presParOf" srcId="{1A8D408B-F9D3-4E6A-BBA0-6E7B3B7B2F20}" destId="{05F9AF1B-D672-4048-9A4F-C9DA6162BAD2}" srcOrd="0" destOrd="0" presId="urn:microsoft.com/office/officeart/2005/8/layout/process5"/>
    <dgm:cxn modelId="{D1D800B1-7960-40B3-B05A-2184E9AF4A86}" type="presParOf" srcId="{1A8D408B-F9D3-4E6A-BBA0-6E7B3B7B2F20}" destId="{02087757-74F0-4EE0-9D8C-8C84279305A0}" srcOrd="1" destOrd="0" presId="urn:microsoft.com/office/officeart/2005/8/layout/process5"/>
    <dgm:cxn modelId="{5F60B35B-DCC2-43BC-BD35-199D4CD70D69}" type="presParOf" srcId="{02087757-74F0-4EE0-9D8C-8C84279305A0}" destId="{A7D32819-E4A7-4870-A9FB-15A3DE3D15A2}" srcOrd="0" destOrd="0" presId="urn:microsoft.com/office/officeart/2005/8/layout/process5"/>
    <dgm:cxn modelId="{0829857F-CD85-4373-8CC7-E27C8F47D0B6}" type="presParOf" srcId="{1A8D408B-F9D3-4E6A-BBA0-6E7B3B7B2F20}" destId="{093D8966-8CD7-4A15-866D-F64723B7550A}" srcOrd="2" destOrd="0" presId="urn:microsoft.com/office/officeart/2005/8/layout/process5"/>
    <dgm:cxn modelId="{C82E807A-45A1-4805-814B-D132625524CA}" type="presParOf" srcId="{1A8D408B-F9D3-4E6A-BBA0-6E7B3B7B2F20}" destId="{02BF3767-8D41-4D96-98BB-6881694C31F0}" srcOrd="3" destOrd="0" presId="urn:microsoft.com/office/officeart/2005/8/layout/process5"/>
    <dgm:cxn modelId="{78F8C936-4A1B-4E3D-819D-7F043B76E74F}" type="presParOf" srcId="{02BF3767-8D41-4D96-98BB-6881694C31F0}" destId="{0CFDC16F-7317-4DE3-9110-733E5EE1E87D}" srcOrd="0" destOrd="0" presId="urn:microsoft.com/office/officeart/2005/8/layout/process5"/>
    <dgm:cxn modelId="{3645BCC4-C8FF-48C4-8DEE-B460F2EB5E94}" type="presParOf" srcId="{1A8D408B-F9D3-4E6A-BBA0-6E7B3B7B2F20}" destId="{C1B62F21-90A0-4029-AEA6-C7C88F2522EB}" srcOrd="4" destOrd="0" presId="urn:microsoft.com/office/officeart/2005/8/layout/process5"/>
    <dgm:cxn modelId="{2B7C6DE6-0ED6-4639-9370-59F2439C2FDD}" type="presParOf" srcId="{1A8D408B-F9D3-4E6A-BBA0-6E7B3B7B2F20}" destId="{6CB3ED43-3636-437C-96F9-6A9B36FA4403}" srcOrd="5" destOrd="0" presId="urn:microsoft.com/office/officeart/2005/8/layout/process5"/>
    <dgm:cxn modelId="{42BA42A4-F2BE-4B71-B2A9-8F095EAD176B}" type="presParOf" srcId="{6CB3ED43-3636-437C-96F9-6A9B36FA4403}" destId="{E89FCA45-C7EA-46B1-B744-93595F03AA9D}" srcOrd="0" destOrd="0" presId="urn:microsoft.com/office/officeart/2005/8/layout/process5"/>
    <dgm:cxn modelId="{87AC1020-1D0A-4C8E-AABE-1A926E605221}" type="presParOf" srcId="{1A8D408B-F9D3-4E6A-BBA0-6E7B3B7B2F20}" destId="{73ED5FCD-BF5D-41DD-BC17-876D7E557EC1}" srcOrd="6" destOrd="0" presId="urn:microsoft.com/office/officeart/2005/8/layout/process5"/>
    <dgm:cxn modelId="{6E3CD4F6-0B26-4A65-9717-D5F2D6052FAE}" type="presParOf" srcId="{1A8D408B-F9D3-4E6A-BBA0-6E7B3B7B2F20}" destId="{B7EE3F66-7698-4B05-9934-3FC52FDDBA9B}" srcOrd="7" destOrd="0" presId="urn:microsoft.com/office/officeart/2005/8/layout/process5"/>
    <dgm:cxn modelId="{97926E66-BDE4-496E-958B-DFB83A5BF73C}" type="presParOf" srcId="{B7EE3F66-7698-4B05-9934-3FC52FDDBA9B}" destId="{737EA6A6-8DFF-4A15-BEDC-A56EA0704C7C}" srcOrd="0" destOrd="0" presId="urn:microsoft.com/office/officeart/2005/8/layout/process5"/>
    <dgm:cxn modelId="{DB1C31C9-A765-4F3A-A56D-16BD8FC4E46A}" type="presParOf" srcId="{1A8D408B-F9D3-4E6A-BBA0-6E7B3B7B2F20}" destId="{40A9911E-F4C0-4A1B-A6C9-D48E106482E5}" srcOrd="8" destOrd="0" presId="urn:microsoft.com/office/officeart/2005/8/layout/process5"/>
    <dgm:cxn modelId="{7A68175C-0F36-42EF-840E-D429476B63C2}" type="presParOf" srcId="{1A8D408B-F9D3-4E6A-BBA0-6E7B3B7B2F20}" destId="{25A1BBD2-A1C1-490E-B7A0-1483BDEAD69D}" srcOrd="9" destOrd="0" presId="urn:microsoft.com/office/officeart/2005/8/layout/process5"/>
    <dgm:cxn modelId="{112DB08E-3161-462C-B78E-4184522D5A80}" type="presParOf" srcId="{25A1BBD2-A1C1-490E-B7A0-1483BDEAD69D}" destId="{E7C5ACCB-208C-437A-9A36-EF116A1022AB}" srcOrd="0" destOrd="0" presId="urn:microsoft.com/office/officeart/2005/8/layout/process5"/>
    <dgm:cxn modelId="{B4EE2085-EC28-44CC-A2A5-FCC06E122711}" type="presParOf" srcId="{1A8D408B-F9D3-4E6A-BBA0-6E7B3B7B2F20}" destId="{3E905A17-B9C3-4B2F-96C6-D4218854890A}" srcOrd="10" destOrd="0" presId="urn:microsoft.com/office/officeart/2005/8/layout/process5"/>
    <dgm:cxn modelId="{EBFA6210-064D-46FA-8184-13D2A1A4F03F}" type="presParOf" srcId="{1A8D408B-F9D3-4E6A-BBA0-6E7B3B7B2F20}" destId="{25404C9E-200A-426D-A7FE-A13B138B7CA6}" srcOrd="11" destOrd="0" presId="urn:microsoft.com/office/officeart/2005/8/layout/process5"/>
    <dgm:cxn modelId="{D6A7936D-AAFA-424A-A225-33B0A2B82BC2}" type="presParOf" srcId="{25404C9E-200A-426D-A7FE-A13B138B7CA6}" destId="{A717C842-AD29-4734-A981-F49381A37C38}" srcOrd="0" destOrd="0" presId="urn:microsoft.com/office/officeart/2005/8/layout/process5"/>
    <dgm:cxn modelId="{C4C943F4-0F59-4520-8649-E4262EA2B928}" type="presParOf" srcId="{1A8D408B-F9D3-4E6A-BBA0-6E7B3B7B2F20}" destId="{4DED6D38-CD1A-4E8B-AFF1-DB7CAB9DB718}" srcOrd="12" destOrd="0" presId="urn:microsoft.com/office/officeart/2005/8/layout/process5"/>
    <dgm:cxn modelId="{DDDA14DF-2C51-4BDA-AFD5-D95DE25B7C11}" type="presParOf" srcId="{1A8D408B-F9D3-4E6A-BBA0-6E7B3B7B2F20}" destId="{99CC67D0-FFE7-4B2A-A10C-7D17155A8D3B}" srcOrd="13" destOrd="0" presId="urn:microsoft.com/office/officeart/2005/8/layout/process5"/>
    <dgm:cxn modelId="{86BC0496-C76D-492C-9187-5C0935DAA3C8}" type="presParOf" srcId="{99CC67D0-FFE7-4B2A-A10C-7D17155A8D3B}" destId="{8D1EF100-784C-452E-B0FF-FA514E38CA77}" srcOrd="0" destOrd="0" presId="urn:microsoft.com/office/officeart/2005/8/layout/process5"/>
    <dgm:cxn modelId="{9110EEA8-393F-4366-9D57-A8D78DCF750C}" type="presParOf" srcId="{1A8D408B-F9D3-4E6A-BBA0-6E7B3B7B2F20}" destId="{00B35631-468D-47CC-81A0-12C11116A43D}" srcOrd="14"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3E23474-BA23-4A55-8260-19FCF386C277}" type="doc">
      <dgm:prSet loTypeId="urn:microsoft.com/office/officeart/2005/8/layout/pyramid2" loCatId="list" qsTypeId="urn:microsoft.com/office/officeart/2005/8/quickstyle/simple1" qsCatId="simple" csTypeId="urn:microsoft.com/office/officeart/2005/8/colors/accent1_2" csCatId="accent1" phldr="1"/>
      <dgm:spPr/>
      <dgm:t>
        <a:bodyPr/>
        <a:lstStyle/>
        <a:p>
          <a:endParaRPr lang="en-US"/>
        </a:p>
      </dgm:t>
    </dgm:pt>
    <dgm:pt modelId="{672C322C-79A7-4BA5-B527-323B4CFE626B}">
      <dgm:prSet phldrT="[Text]"/>
      <dgm:spPr/>
      <dgm:t>
        <a:bodyPr/>
        <a:lstStyle/>
        <a:p>
          <a:r>
            <a:rPr lang="en-US" dirty="0"/>
            <a:t>Calculating the number of launches at each site</a:t>
          </a:r>
        </a:p>
      </dgm:t>
    </dgm:pt>
    <dgm:pt modelId="{1B4F814E-54ED-4D97-837E-03A7535A04C8}" type="parTrans" cxnId="{2A22BB86-DCE6-4C98-A8EB-CFB47A043DDA}">
      <dgm:prSet/>
      <dgm:spPr/>
      <dgm:t>
        <a:bodyPr/>
        <a:lstStyle/>
        <a:p>
          <a:endParaRPr lang="en-US"/>
        </a:p>
      </dgm:t>
    </dgm:pt>
    <dgm:pt modelId="{E77A48E3-C12B-4A61-8467-C027881CEB09}" type="sibTrans" cxnId="{2A22BB86-DCE6-4C98-A8EB-CFB47A043DDA}">
      <dgm:prSet/>
      <dgm:spPr/>
      <dgm:t>
        <a:bodyPr/>
        <a:lstStyle/>
        <a:p>
          <a:endParaRPr lang="en-US"/>
        </a:p>
      </dgm:t>
    </dgm:pt>
    <dgm:pt modelId="{ED68C27F-03F2-45D9-9A3C-6CE22471E70A}">
      <dgm:prSet phldrT="[Text]"/>
      <dgm:spPr/>
      <dgm:t>
        <a:bodyPr/>
        <a:lstStyle/>
        <a:p>
          <a:r>
            <a:rPr lang="en-US" dirty="0"/>
            <a:t>Calculating the number and occurrence of each orbit</a:t>
          </a:r>
        </a:p>
      </dgm:t>
    </dgm:pt>
    <dgm:pt modelId="{7A9D99B1-944D-4F63-9AD3-88C453620AC2}" type="parTrans" cxnId="{079B26E7-56A6-4DC4-8C73-E86BA905DACF}">
      <dgm:prSet/>
      <dgm:spPr/>
      <dgm:t>
        <a:bodyPr/>
        <a:lstStyle/>
        <a:p>
          <a:endParaRPr lang="en-US"/>
        </a:p>
      </dgm:t>
    </dgm:pt>
    <dgm:pt modelId="{0253FD5B-2855-489C-868F-F5FE77FC3D68}" type="sibTrans" cxnId="{079B26E7-56A6-4DC4-8C73-E86BA905DACF}">
      <dgm:prSet/>
      <dgm:spPr/>
      <dgm:t>
        <a:bodyPr/>
        <a:lstStyle/>
        <a:p>
          <a:endParaRPr lang="en-US"/>
        </a:p>
      </dgm:t>
    </dgm:pt>
    <dgm:pt modelId="{221E2617-4225-4BBA-913C-35DAD47F4197}">
      <dgm:prSet phldrT="[Text]"/>
      <dgm:spPr/>
      <dgm:t>
        <a:bodyPr/>
        <a:lstStyle/>
        <a:p>
          <a:r>
            <a:rPr lang="en-US" dirty="0"/>
            <a:t>Calculating the number and occurrence of mission outcome per orbit type</a:t>
          </a:r>
        </a:p>
      </dgm:t>
    </dgm:pt>
    <dgm:pt modelId="{2EFFD67A-80CD-4A91-98B1-C8CF4C5E8AC5}" type="parTrans" cxnId="{4CA7235C-4A58-450A-A714-3D8067D3F108}">
      <dgm:prSet/>
      <dgm:spPr/>
      <dgm:t>
        <a:bodyPr/>
        <a:lstStyle/>
        <a:p>
          <a:endParaRPr lang="en-US"/>
        </a:p>
      </dgm:t>
    </dgm:pt>
    <dgm:pt modelId="{F104DB20-D75C-4828-AC60-AFBF1A1CBE93}" type="sibTrans" cxnId="{4CA7235C-4A58-450A-A714-3D8067D3F108}">
      <dgm:prSet/>
      <dgm:spPr/>
      <dgm:t>
        <a:bodyPr/>
        <a:lstStyle/>
        <a:p>
          <a:endParaRPr lang="en-US"/>
        </a:p>
      </dgm:t>
    </dgm:pt>
    <dgm:pt modelId="{85642E7E-93B6-4B88-AA8B-1702E766431D}">
      <dgm:prSet phldrT="[Text]"/>
      <dgm:spPr/>
      <dgm:t>
        <a:bodyPr/>
        <a:lstStyle/>
        <a:p>
          <a:r>
            <a:rPr lang="en-US" dirty="0"/>
            <a:t>Creating a landing outcome label</a:t>
          </a:r>
        </a:p>
      </dgm:t>
    </dgm:pt>
    <dgm:pt modelId="{4A618497-405A-4EEC-9A06-18CABA5BB8B6}" type="parTrans" cxnId="{FC5FC5AB-CFB2-4F95-B9E9-CF69D9B0A0D7}">
      <dgm:prSet/>
      <dgm:spPr/>
      <dgm:t>
        <a:bodyPr/>
        <a:lstStyle/>
        <a:p>
          <a:endParaRPr lang="en-US"/>
        </a:p>
      </dgm:t>
    </dgm:pt>
    <dgm:pt modelId="{A3701515-58B8-4980-8885-7A372211020B}" type="sibTrans" cxnId="{FC5FC5AB-CFB2-4F95-B9E9-CF69D9B0A0D7}">
      <dgm:prSet/>
      <dgm:spPr/>
      <dgm:t>
        <a:bodyPr/>
        <a:lstStyle/>
        <a:p>
          <a:endParaRPr lang="en-US"/>
        </a:p>
      </dgm:t>
    </dgm:pt>
    <dgm:pt modelId="{D4A9B22C-2479-43C0-89CC-12D584FC5BF9}">
      <dgm:prSet phldrT="[Text]"/>
      <dgm:spPr/>
      <dgm:t>
        <a:bodyPr/>
        <a:lstStyle/>
        <a:p>
          <a:r>
            <a:rPr lang="en-US" dirty="0"/>
            <a:t>Calculating the success rate for every landing</a:t>
          </a:r>
        </a:p>
      </dgm:t>
    </dgm:pt>
    <dgm:pt modelId="{2387B3CF-1DBB-415C-A604-C014BFAE393E}" type="parTrans" cxnId="{6B9EAE0C-281C-4947-BBC6-51D2B1C438F7}">
      <dgm:prSet/>
      <dgm:spPr/>
      <dgm:t>
        <a:bodyPr/>
        <a:lstStyle/>
        <a:p>
          <a:endParaRPr lang="en-US"/>
        </a:p>
      </dgm:t>
    </dgm:pt>
    <dgm:pt modelId="{86D5E679-2B7C-40C7-8069-24E613F0D71D}" type="sibTrans" cxnId="{6B9EAE0C-281C-4947-BBC6-51D2B1C438F7}">
      <dgm:prSet/>
      <dgm:spPr/>
      <dgm:t>
        <a:bodyPr/>
        <a:lstStyle/>
        <a:p>
          <a:endParaRPr lang="en-US"/>
        </a:p>
      </dgm:t>
    </dgm:pt>
    <dgm:pt modelId="{49710D44-E1FA-49F1-ACCC-A09D27A8B894}">
      <dgm:prSet phldrT="[Text]"/>
      <dgm:spPr/>
      <dgm:t>
        <a:bodyPr/>
        <a:lstStyle/>
        <a:p>
          <a:r>
            <a:rPr lang="en-US" dirty="0"/>
            <a:t>Exporting dataset to a CSV</a:t>
          </a:r>
        </a:p>
      </dgm:t>
    </dgm:pt>
    <dgm:pt modelId="{D0EB7E88-EC2E-4504-9913-E73B93D270B0}" type="parTrans" cxnId="{47F646F8-2648-4CD0-B39D-73FB63DE2955}">
      <dgm:prSet/>
      <dgm:spPr/>
      <dgm:t>
        <a:bodyPr/>
        <a:lstStyle/>
        <a:p>
          <a:endParaRPr lang="en-US"/>
        </a:p>
      </dgm:t>
    </dgm:pt>
    <dgm:pt modelId="{55B15FF7-C87E-4DBE-93D9-AB57D80973F9}" type="sibTrans" cxnId="{47F646F8-2648-4CD0-B39D-73FB63DE2955}">
      <dgm:prSet/>
      <dgm:spPr/>
      <dgm:t>
        <a:bodyPr/>
        <a:lstStyle/>
        <a:p>
          <a:endParaRPr lang="en-US"/>
        </a:p>
      </dgm:t>
    </dgm:pt>
    <dgm:pt modelId="{4DBD37EE-DE64-443D-9874-FD87CAF041F6}" type="pres">
      <dgm:prSet presAssocID="{D3E23474-BA23-4A55-8260-19FCF386C277}" presName="compositeShape" presStyleCnt="0">
        <dgm:presLayoutVars>
          <dgm:dir/>
          <dgm:resizeHandles/>
        </dgm:presLayoutVars>
      </dgm:prSet>
      <dgm:spPr/>
    </dgm:pt>
    <dgm:pt modelId="{81323079-16E2-40C2-BB0E-2F5E94D60E4A}" type="pres">
      <dgm:prSet presAssocID="{D3E23474-BA23-4A55-8260-19FCF386C277}" presName="pyramid" presStyleLbl="node1" presStyleIdx="0" presStyleCnt="1" custLinFactNeighborX="-3508" custLinFactNeighborY="-2064"/>
      <dgm:spPr/>
    </dgm:pt>
    <dgm:pt modelId="{EFAC531E-A3B3-4FC9-AEB2-BA8DBA26EB67}" type="pres">
      <dgm:prSet presAssocID="{D3E23474-BA23-4A55-8260-19FCF386C277}" presName="theList" presStyleCnt="0"/>
      <dgm:spPr/>
    </dgm:pt>
    <dgm:pt modelId="{EC320455-3596-467A-9CD9-595B80C6EEE1}" type="pres">
      <dgm:prSet presAssocID="{672C322C-79A7-4BA5-B527-323B4CFE626B}" presName="aNode" presStyleLbl="fgAcc1" presStyleIdx="0" presStyleCnt="6">
        <dgm:presLayoutVars>
          <dgm:bulletEnabled val="1"/>
        </dgm:presLayoutVars>
      </dgm:prSet>
      <dgm:spPr/>
    </dgm:pt>
    <dgm:pt modelId="{50244754-7E38-4158-B6C9-454EF9890CB7}" type="pres">
      <dgm:prSet presAssocID="{672C322C-79A7-4BA5-B527-323B4CFE626B}" presName="aSpace" presStyleCnt="0"/>
      <dgm:spPr/>
    </dgm:pt>
    <dgm:pt modelId="{5EABD2C4-07DB-4684-98D7-597952A46036}" type="pres">
      <dgm:prSet presAssocID="{ED68C27F-03F2-45D9-9A3C-6CE22471E70A}" presName="aNode" presStyleLbl="fgAcc1" presStyleIdx="1" presStyleCnt="6">
        <dgm:presLayoutVars>
          <dgm:bulletEnabled val="1"/>
        </dgm:presLayoutVars>
      </dgm:prSet>
      <dgm:spPr/>
    </dgm:pt>
    <dgm:pt modelId="{1B06C191-9D47-481C-9DB5-A52FBAEDA21C}" type="pres">
      <dgm:prSet presAssocID="{ED68C27F-03F2-45D9-9A3C-6CE22471E70A}" presName="aSpace" presStyleCnt="0"/>
      <dgm:spPr/>
    </dgm:pt>
    <dgm:pt modelId="{82ABF199-3DE4-47F9-9BEB-734B134E7E9D}" type="pres">
      <dgm:prSet presAssocID="{221E2617-4225-4BBA-913C-35DAD47F4197}" presName="aNode" presStyleLbl="fgAcc1" presStyleIdx="2" presStyleCnt="6">
        <dgm:presLayoutVars>
          <dgm:bulletEnabled val="1"/>
        </dgm:presLayoutVars>
      </dgm:prSet>
      <dgm:spPr/>
    </dgm:pt>
    <dgm:pt modelId="{36CDA2E5-6C6A-4A7B-81C5-1A04FC202DE0}" type="pres">
      <dgm:prSet presAssocID="{221E2617-4225-4BBA-913C-35DAD47F4197}" presName="aSpace" presStyleCnt="0"/>
      <dgm:spPr/>
    </dgm:pt>
    <dgm:pt modelId="{F74F41F4-369E-4408-A605-FB9D1B0146B7}" type="pres">
      <dgm:prSet presAssocID="{85642E7E-93B6-4B88-AA8B-1702E766431D}" presName="aNode" presStyleLbl="fgAcc1" presStyleIdx="3" presStyleCnt="6">
        <dgm:presLayoutVars>
          <dgm:bulletEnabled val="1"/>
        </dgm:presLayoutVars>
      </dgm:prSet>
      <dgm:spPr/>
    </dgm:pt>
    <dgm:pt modelId="{84899D22-7E2B-4034-843D-BAAAA5C4CF55}" type="pres">
      <dgm:prSet presAssocID="{85642E7E-93B6-4B88-AA8B-1702E766431D}" presName="aSpace" presStyleCnt="0"/>
      <dgm:spPr/>
    </dgm:pt>
    <dgm:pt modelId="{8B81F181-9934-4E62-B929-B0F8885E9280}" type="pres">
      <dgm:prSet presAssocID="{D4A9B22C-2479-43C0-89CC-12D584FC5BF9}" presName="aNode" presStyleLbl="fgAcc1" presStyleIdx="4" presStyleCnt="6">
        <dgm:presLayoutVars>
          <dgm:bulletEnabled val="1"/>
        </dgm:presLayoutVars>
      </dgm:prSet>
      <dgm:spPr/>
    </dgm:pt>
    <dgm:pt modelId="{C864BE7D-2F85-4C64-AA6D-55585828F2D7}" type="pres">
      <dgm:prSet presAssocID="{D4A9B22C-2479-43C0-89CC-12D584FC5BF9}" presName="aSpace" presStyleCnt="0"/>
      <dgm:spPr/>
    </dgm:pt>
    <dgm:pt modelId="{FD9497D9-66FE-4F73-B3E3-182160B88479}" type="pres">
      <dgm:prSet presAssocID="{49710D44-E1FA-49F1-ACCC-A09D27A8B894}" presName="aNode" presStyleLbl="fgAcc1" presStyleIdx="5" presStyleCnt="6">
        <dgm:presLayoutVars>
          <dgm:bulletEnabled val="1"/>
        </dgm:presLayoutVars>
      </dgm:prSet>
      <dgm:spPr/>
    </dgm:pt>
    <dgm:pt modelId="{1244512F-A911-47D6-993C-CB5315F312C5}" type="pres">
      <dgm:prSet presAssocID="{49710D44-E1FA-49F1-ACCC-A09D27A8B894}" presName="aSpace" presStyleCnt="0"/>
      <dgm:spPr/>
    </dgm:pt>
  </dgm:ptLst>
  <dgm:cxnLst>
    <dgm:cxn modelId="{6B9EAE0C-281C-4947-BBC6-51D2B1C438F7}" srcId="{D3E23474-BA23-4A55-8260-19FCF386C277}" destId="{D4A9B22C-2479-43C0-89CC-12D584FC5BF9}" srcOrd="4" destOrd="0" parTransId="{2387B3CF-1DBB-415C-A604-C014BFAE393E}" sibTransId="{86D5E679-2B7C-40C7-8069-24E613F0D71D}"/>
    <dgm:cxn modelId="{9B78CB36-57BE-4E87-9139-55407D8EDBCD}" type="presOf" srcId="{85642E7E-93B6-4B88-AA8B-1702E766431D}" destId="{F74F41F4-369E-4408-A605-FB9D1B0146B7}" srcOrd="0" destOrd="0" presId="urn:microsoft.com/office/officeart/2005/8/layout/pyramid2"/>
    <dgm:cxn modelId="{0644CE3A-59AB-481B-B46B-0C3078E6C747}" type="presOf" srcId="{49710D44-E1FA-49F1-ACCC-A09D27A8B894}" destId="{FD9497D9-66FE-4F73-B3E3-182160B88479}" srcOrd="0" destOrd="0" presId="urn:microsoft.com/office/officeart/2005/8/layout/pyramid2"/>
    <dgm:cxn modelId="{4CA7235C-4A58-450A-A714-3D8067D3F108}" srcId="{D3E23474-BA23-4A55-8260-19FCF386C277}" destId="{221E2617-4225-4BBA-913C-35DAD47F4197}" srcOrd="2" destOrd="0" parTransId="{2EFFD67A-80CD-4A91-98B1-C8CF4C5E8AC5}" sibTransId="{F104DB20-D75C-4828-AC60-AFBF1A1CBE93}"/>
    <dgm:cxn modelId="{F50BEC77-97BE-4485-832D-377DE4AF461E}" type="presOf" srcId="{672C322C-79A7-4BA5-B527-323B4CFE626B}" destId="{EC320455-3596-467A-9CD9-595B80C6EEE1}" srcOrd="0" destOrd="0" presId="urn:microsoft.com/office/officeart/2005/8/layout/pyramid2"/>
    <dgm:cxn modelId="{2A22BB86-DCE6-4C98-A8EB-CFB47A043DDA}" srcId="{D3E23474-BA23-4A55-8260-19FCF386C277}" destId="{672C322C-79A7-4BA5-B527-323B4CFE626B}" srcOrd="0" destOrd="0" parTransId="{1B4F814E-54ED-4D97-837E-03A7535A04C8}" sibTransId="{E77A48E3-C12B-4A61-8467-C027881CEB09}"/>
    <dgm:cxn modelId="{DF575297-E277-4036-BE91-72E722652FBF}" type="presOf" srcId="{D4A9B22C-2479-43C0-89CC-12D584FC5BF9}" destId="{8B81F181-9934-4E62-B929-B0F8885E9280}" srcOrd="0" destOrd="0" presId="urn:microsoft.com/office/officeart/2005/8/layout/pyramid2"/>
    <dgm:cxn modelId="{FC5FC5AB-CFB2-4F95-B9E9-CF69D9B0A0D7}" srcId="{D3E23474-BA23-4A55-8260-19FCF386C277}" destId="{85642E7E-93B6-4B88-AA8B-1702E766431D}" srcOrd="3" destOrd="0" parTransId="{4A618497-405A-4EEC-9A06-18CABA5BB8B6}" sibTransId="{A3701515-58B8-4980-8885-7A372211020B}"/>
    <dgm:cxn modelId="{9F9262BF-2E05-4C47-98D8-28F0F8088479}" type="presOf" srcId="{D3E23474-BA23-4A55-8260-19FCF386C277}" destId="{4DBD37EE-DE64-443D-9874-FD87CAF041F6}" srcOrd="0" destOrd="0" presId="urn:microsoft.com/office/officeart/2005/8/layout/pyramid2"/>
    <dgm:cxn modelId="{9FD6A7DF-DDBF-436F-BC58-F5C221A09604}" type="presOf" srcId="{ED68C27F-03F2-45D9-9A3C-6CE22471E70A}" destId="{5EABD2C4-07DB-4684-98D7-597952A46036}" srcOrd="0" destOrd="0" presId="urn:microsoft.com/office/officeart/2005/8/layout/pyramid2"/>
    <dgm:cxn modelId="{079B26E7-56A6-4DC4-8C73-E86BA905DACF}" srcId="{D3E23474-BA23-4A55-8260-19FCF386C277}" destId="{ED68C27F-03F2-45D9-9A3C-6CE22471E70A}" srcOrd="1" destOrd="0" parTransId="{7A9D99B1-944D-4F63-9AD3-88C453620AC2}" sibTransId="{0253FD5B-2855-489C-868F-F5FE77FC3D68}"/>
    <dgm:cxn modelId="{47F646F8-2648-4CD0-B39D-73FB63DE2955}" srcId="{D3E23474-BA23-4A55-8260-19FCF386C277}" destId="{49710D44-E1FA-49F1-ACCC-A09D27A8B894}" srcOrd="5" destOrd="0" parTransId="{D0EB7E88-EC2E-4504-9913-E73B93D270B0}" sibTransId="{55B15FF7-C87E-4DBE-93D9-AB57D80973F9}"/>
    <dgm:cxn modelId="{9D17B2FA-E3FA-4F1B-83AD-AA01C8D9DD1C}" type="presOf" srcId="{221E2617-4225-4BBA-913C-35DAD47F4197}" destId="{82ABF199-3DE4-47F9-9BEB-734B134E7E9D}" srcOrd="0" destOrd="0" presId="urn:microsoft.com/office/officeart/2005/8/layout/pyramid2"/>
    <dgm:cxn modelId="{334F0AC3-74B4-48E4-934A-96C301117E9C}" type="presParOf" srcId="{4DBD37EE-DE64-443D-9874-FD87CAF041F6}" destId="{81323079-16E2-40C2-BB0E-2F5E94D60E4A}" srcOrd="0" destOrd="0" presId="urn:microsoft.com/office/officeart/2005/8/layout/pyramid2"/>
    <dgm:cxn modelId="{56BFF5FD-E595-4C12-A5F3-F987FE4A80BA}" type="presParOf" srcId="{4DBD37EE-DE64-443D-9874-FD87CAF041F6}" destId="{EFAC531E-A3B3-4FC9-AEB2-BA8DBA26EB67}" srcOrd="1" destOrd="0" presId="urn:microsoft.com/office/officeart/2005/8/layout/pyramid2"/>
    <dgm:cxn modelId="{806EE5BC-D147-482B-8906-0F8C4042A689}" type="presParOf" srcId="{EFAC531E-A3B3-4FC9-AEB2-BA8DBA26EB67}" destId="{EC320455-3596-467A-9CD9-595B80C6EEE1}" srcOrd="0" destOrd="0" presId="urn:microsoft.com/office/officeart/2005/8/layout/pyramid2"/>
    <dgm:cxn modelId="{331C34E5-7E31-475E-B22D-58AD99D42746}" type="presParOf" srcId="{EFAC531E-A3B3-4FC9-AEB2-BA8DBA26EB67}" destId="{50244754-7E38-4158-B6C9-454EF9890CB7}" srcOrd="1" destOrd="0" presId="urn:microsoft.com/office/officeart/2005/8/layout/pyramid2"/>
    <dgm:cxn modelId="{314CB574-490A-486B-B267-5779AEE81713}" type="presParOf" srcId="{EFAC531E-A3B3-4FC9-AEB2-BA8DBA26EB67}" destId="{5EABD2C4-07DB-4684-98D7-597952A46036}" srcOrd="2" destOrd="0" presId="urn:microsoft.com/office/officeart/2005/8/layout/pyramid2"/>
    <dgm:cxn modelId="{C4C2CD8A-C72A-4A0F-A5C0-EC4A32160361}" type="presParOf" srcId="{EFAC531E-A3B3-4FC9-AEB2-BA8DBA26EB67}" destId="{1B06C191-9D47-481C-9DB5-A52FBAEDA21C}" srcOrd="3" destOrd="0" presId="urn:microsoft.com/office/officeart/2005/8/layout/pyramid2"/>
    <dgm:cxn modelId="{FD6A7F8F-84DE-44F9-9AA4-5D732413F0D5}" type="presParOf" srcId="{EFAC531E-A3B3-4FC9-AEB2-BA8DBA26EB67}" destId="{82ABF199-3DE4-47F9-9BEB-734B134E7E9D}" srcOrd="4" destOrd="0" presId="urn:microsoft.com/office/officeart/2005/8/layout/pyramid2"/>
    <dgm:cxn modelId="{B981DAFD-D2F1-4EED-B7A7-8E5AB698BD0F}" type="presParOf" srcId="{EFAC531E-A3B3-4FC9-AEB2-BA8DBA26EB67}" destId="{36CDA2E5-6C6A-4A7B-81C5-1A04FC202DE0}" srcOrd="5" destOrd="0" presId="urn:microsoft.com/office/officeart/2005/8/layout/pyramid2"/>
    <dgm:cxn modelId="{5A3D8F4A-1700-47CC-8D98-492FA7DE671D}" type="presParOf" srcId="{EFAC531E-A3B3-4FC9-AEB2-BA8DBA26EB67}" destId="{F74F41F4-369E-4408-A605-FB9D1B0146B7}" srcOrd="6" destOrd="0" presId="urn:microsoft.com/office/officeart/2005/8/layout/pyramid2"/>
    <dgm:cxn modelId="{4C06D1DC-CD48-4969-8154-12631158A3D4}" type="presParOf" srcId="{EFAC531E-A3B3-4FC9-AEB2-BA8DBA26EB67}" destId="{84899D22-7E2B-4034-843D-BAAAA5C4CF55}" srcOrd="7" destOrd="0" presId="urn:microsoft.com/office/officeart/2005/8/layout/pyramid2"/>
    <dgm:cxn modelId="{9AEB2FDF-F35F-4AAA-A055-703CD746A44B}" type="presParOf" srcId="{EFAC531E-A3B3-4FC9-AEB2-BA8DBA26EB67}" destId="{8B81F181-9934-4E62-B929-B0F8885E9280}" srcOrd="8" destOrd="0" presId="urn:microsoft.com/office/officeart/2005/8/layout/pyramid2"/>
    <dgm:cxn modelId="{DD4771B4-6049-4B33-AD02-3FCA821FF3EC}" type="presParOf" srcId="{EFAC531E-A3B3-4FC9-AEB2-BA8DBA26EB67}" destId="{C864BE7D-2F85-4C64-AA6D-55585828F2D7}" srcOrd="9" destOrd="0" presId="urn:microsoft.com/office/officeart/2005/8/layout/pyramid2"/>
    <dgm:cxn modelId="{668E72E8-396D-456C-B45E-E093776062CD}" type="presParOf" srcId="{EFAC531E-A3B3-4FC9-AEB2-BA8DBA26EB67}" destId="{FD9497D9-66FE-4F73-B3E3-182160B88479}" srcOrd="10" destOrd="0" presId="urn:microsoft.com/office/officeart/2005/8/layout/pyramid2"/>
    <dgm:cxn modelId="{263B8E62-B62A-46CA-AC24-71F7D928645F}" type="presParOf" srcId="{EFAC531E-A3B3-4FC9-AEB2-BA8DBA26EB67}" destId="{1244512F-A911-47D6-993C-CB5315F312C5}" srcOrd="11" destOrd="0" presId="urn:microsoft.com/office/officeart/2005/8/layout/pyramid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2BE8031-58C9-4E62-85EA-5073336B4855}"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FF792C09-7488-4073-B48A-4AB38F1FEAC0}">
      <dgm:prSet phldrT="[Text]" custT="1"/>
      <dgm:spPr>
        <a:solidFill>
          <a:schemeClr val="accent2">
            <a:lumMod val="60000"/>
            <a:lumOff val="40000"/>
          </a:schemeClr>
        </a:solidFill>
      </dgm:spPr>
      <dgm:t>
        <a:bodyPr/>
        <a:lstStyle/>
        <a:p>
          <a:r>
            <a:rPr lang="en-US" sz="4000" dirty="0"/>
            <a:t>Data Visualization</a:t>
          </a:r>
        </a:p>
      </dgm:t>
    </dgm:pt>
    <dgm:pt modelId="{6F66BE15-071A-4739-A41A-C3EF4D90E8DA}" type="parTrans" cxnId="{11B4FD68-C9A1-44B1-984A-61117F1C3CF3}">
      <dgm:prSet/>
      <dgm:spPr/>
      <dgm:t>
        <a:bodyPr/>
        <a:lstStyle/>
        <a:p>
          <a:endParaRPr lang="en-US"/>
        </a:p>
      </dgm:t>
    </dgm:pt>
    <dgm:pt modelId="{833B6890-A7D3-4DA7-AA76-1374A3998EC4}" type="sibTrans" cxnId="{11B4FD68-C9A1-44B1-984A-61117F1C3CF3}">
      <dgm:prSet/>
      <dgm:spPr/>
      <dgm:t>
        <a:bodyPr/>
        <a:lstStyle/>
        <a:p>
          <a:endParaRPr lang="en-US"/>
        </a:p>
      </dgm:t>
    </dgm:pt>
    <dgm:pt modelId="{6839F327-D454-4200-9C44-556189C6C316}">
      <dgm:prSet phldrT="[Text]" custT="1"/>
      <dgm:spPr>
        <a:solidFill>
          <a:schemeClr val="accent2">
            <a:lumMod val="60000"/>
            <a:lumOff val="40000"/>
          </a:schemeClr>
        </a:solidFill>
      </dgm:spPr>
      <dgm:t>
        <a:bodyPr/>
        <a:lstStyle/>
        <a:p>
          <a:r>
            <a:rPr lang="en-US" sz="3600" dirty="0"/>
            <a:t>Scatter Chart</a:t>
          </a:r>
        </a:p>
      </dgm:t>
    </dgm:pt>
    <dgm:pt modelId="{433D6760-34A6-49D5-8BF8-EBE29E6DB674}" type="parTrans" cxnId="{A1DFE203-7957-4416-A993-791E8E98A37F}">
      <dgm:prSet/>
      <dgm:spPr/>
      <dgm:t>
        <a:bodyPr/>
        <a:lstStyle/>
        <a:p>
          <a:endParaRPr lang="en-US"/>
        </a:p>
      </dgm:t>
    </dgm:pt>
    <dgm:pt modelId="{9B1974EC-7489-40B9-8E62-308FC74793A9}" type="sibTrans" cxnId="{A1DFE203-7957-4416-A993-791E8E98A37F}">
      <dgm:prSet/>
      <dgm:spPr/>
      <dgm:t>
        <a:bodyPr/>
        <a:lstStyle/>
        <a:p>
          <a:endParaRPr lang="en-US"/>
        </a:p>
      </dgm:t>
    </dgm:pt>
    <dgm:pt modelId="{39702170-90B6-4E38-8D88-7FDFD3EC3BE5}">
      <dgm:prSet phldrT="[Text]" custT="1"/>
      <dgm:spPr>
        <a:solidFill>
          <a:schemeClr val="accent2">
            <a:lumMod val="60000"/>
            <a:lumOff val="40000"/>
          </a:schemeClr>
        </a:solidFill>
      </dgm:spPr>
      <dgm:t>
        <a:bodyPr/>
        <a:lstStyle/>
        <a:p>
          <a:r>
            <a:rPr lang="en-US" sz="3600" dirty="0"/>
            <a:t>Bar Chart</a:t>
          </a:r>
        </a:p>
      </dgm:t>
    </dgm:pt>
    <dgm:pt modelId="{82F7DAFC-0032-4367-9FBF-8B0BAF376B1B}" type="parTrans" cxnId="{4163867F-E746-4522-8488-903D4304BE1D}">
      <dgm:prSet/>
      <dgm:spPr/>
      <dgm:t>
        <a:bodyPr/>
        <a:lstStyle/>
        <a:p>
          <a:endParaRPr lang="en-US"/>
        </a:p>
      </dgm:t>
    </dgm:pt>
    <dgm:pt modelId="{346C6781-5ACF-4124-86AB-F56E0C427704}" type="sibTrans" cxnId="{4163867F-E746-4522-8488-903D4304BE1D}">
      <dgm:prSet/>
      <dgm:spPr/>
      <dgm:t>
        <a:bodyPr/>
        <a:lstStyle/>
        <a:p>
          <a:endParaRPr lang="en-US"/>
        </a:p>
      </dgm:t>
    </dgm:pt>
    <dgm:pt modelId="{BDCCA04B-ECF8-4907-BD7D-7207A561EDF2}">
      <dgm:prSet phldrT="[Text]" custT="1"/>
      <dgm:spPr>
        <a:solidFill>
          <a:schemeClr val="accent2">
            <a:lumMod val="60000"/>
            <a:lumOff val="40000"/>
          </a:schemeClr>
        </a:solidFill>
      </dgm:spPr>
      <dgm:t>
        <a:bodyPr/>
        <a:lstStyle/>
        <a:p>
          <a:r>
            <a:rPr lang="en-US" sz="3600" dirty="0"/>
            <a:t>Line Chart</a:t>
          </a:r>
        </a:p>
      </dgm:t>
    </dgm:pt>
    <dgm:pt modelId="{183F815B-C880-401F-BF95-B18D7E06B988}" type="parTrans" cxnId="{9B4CC108-DF0C-48D6-B9D7-0F8D62C5646D}">
      <dgm:prSet/>
      <dgm:spPr/>
      <dgm:t>
        <a:bodyPr/>
        <a:lstStyle/>
        <a:p>
          <a:endParaRPr lang="en-US"/>
        </a:p>
      </dgm:t>
    </dgm:pt>
    <dgm:pt modelId="{7A78447E-1B2B-4201-B676-BCE7B281CAEF}" type="sibTrans" cxnId="{9B4CC108-DF0C-48D6-B9D7-0F8D62C5646D}">
      <dgm:prSet/>
      <dgm:spPr/>
      <dgm:t>
        <a:bodyPr/>
        <a:lstStyle/>
        <a:p>
          <a:endParaRPr lang="en-US"/>
        </a:p>
      </dgm:t>
    </dgm:pt>
    <dgm:pt modelId="{49EE0DB4-BBF3-4DF4-B5DE-D3CB0C64F3FB}" type="pres">
      <dgm:prSet presAssocID="{42BE8031-58C9-4E62-85EA-5073336B4855}" presName="Name0" presStyleCnt="0">
        <dgm:presLayoutVars>
          <dgm:chPref val="1"/>
          <dgm:dir/>
          <dgm:animOne val="branch"/>
          <dgm:animLvl val="lvl"/>
          <dgm:resizeHandles val="exact"/>
        </dgm:presLayoutVars>
      </dgm:prSet>
      <dgm:spPr/>
    </dgm:pt>
    <dgm:pt modelId="{CCB33A9D-2100-455B-8907-CD81C69D66FE}" type="pres">
      <dgm:prSet presAssocID="{FF792C09-7488-4073-B48A-4AB38F1FEAC0}" presName="root1" presStyleCnt="0"/>
      <dgm:spPr/>
    </dgm:pt>
    <dgm:pt modelId="{BA79535B-090C-4A28-B1B6-61880DC05CFC}" type="pres">
      <dgm:prSet presAssocID="{FF792C09-7488-4073-B48A-4AB38F1FEAC0}" presName="LevelOneTextNode" presStyleLbl="node0" presStyleIdx="0" presStyleCnt="1">
        <dgm:presLayoutVars>
          <dgm:chPref val="3"/>
        </dgm:presLayoutVars>
      </dgm:prSet>
      <dgm:spPr/>
    </dgm:pt>
    <dgm:pt modelId="{A5BD6A98-3ADC-4457-A9AF-68E88268E58C}" type="pres">
      <dgm:prSet presAssocID="{FF792C09-7488-4073-B48A-4AB38F1FEAC0}" presName="level2hierChild" presStyleCnt="0"/>
      <dgm:spPr/>
    </dgm:pt>
    <dgm:pt modelId="{02C9F888-672E-42EC-AF88-FEF711AE5981}" type="pres">
      <dgm:prSet presAssocID="{433D6760-34A6-49D5-8BF8-EBE29E6DB674}" presName="conn2-1" presStyleLbl="parChTrans1D2" presStyleIdx="0" presStyleCnt="3"/>
      <dgm:spPr/>
    </dgm:pt>
    <dgm:pt modelId="{0C7384EA-F536-47CE-94C1-0F78321115BA}" type="pres">
      <dgm:prSet presAssocID="{433D6760-34A6-49D5-8BF8-EBE29E6DB674}" presName="connTx" presStyleLbl="parChTrans1D2" presStyleIdx="0" presStyleCnt="3"/>
      <dgm:spPr/>
    </dgm:pt>
    <dgm:pt modelId="{BE3F55F4-CA68-4CFE-8B04-EA3FBC3F02BF}" type="pres">
      <dgm:prSet presAssocID="{6839F327-D454-4200-9C44-556189C6C316}" presName="root2" presStyleCnt="0"/>
      <dgm:spPr/>
    </dgm:pt>
    <dgm:pt modelId="{1498B953-6208-4BE5-AD6D-FE260F6355CE}" type="pres">
      <dgm:prSet presAssocID="{6839F327-D454-4200-9C44-556189C6C316}" presName="LevelTwoTextNode" presStyleLbl="node2" presStyleIdx="0" presStyleCnt="3" custScaleY="84453" custLinFactNeighborX="1213" custLinFactNeighborY="-65142">
        <dgm:presLayoutVars>
          <dgm:chPref val="3"/>
        </dgm:presLayoutVars>
      </dgm:prSet>
      <dgm:spPr/>
    </dgm:pt>
    <dgm:pt modelId="{B1D48C51-4F9F-4432-AFD2-8B77A1C49CD7}" type="pres">
      <dgm:prSet presAssocID="{6839F327-D454-4200-9C44-556189C6C316}" presName="level3hierChild" presStyleCnt="0"/>
      <dgm:spPr/>
    </dgm:pt>
    <dgm:pt modelId="{2447CA2F-0AAC-4F8C-819B-FEFD77EA9496}" type="pres">
      <dgm:prSet presAssocID="{82F7DAFC-0032-4367-9FBF-8B0BAF376B1B}" presName="conn2-1" presStyleLbl="parChTrans1D2" presStyleIdx="1" presStyleCnt="3"/>
      <dgm:spPr/>
    </dgm:pt>
    <dgm:pt modelId="{C7B6981F-03F2-4FBE-ACC1-FDF61A9CD7DF}" type="pres">
      <dgm:prSet presAssocID="{82F7DAFC-0032-4367-9FBF-8B0BAF376B1B}" presName="connTx" presStyleLbl="parChTrans1D2" presStyleIdx="1" presStyleCnt="3"/>
      <dgm:spPr/>
    </dgm:pt>
    <dgm:pt modelId="{DA383EBE-BEEF-4DA8-9C92-53D15DD2BE82}" type="pres">
      <dgm:prSet presAssocID="{39702170-90B6-4E38-8D88-7FDFD3EC3BE5}" presName="root2" presStyleCnt="0"/>
      <dgm:spPr/>
    </dgm:pt>
    <dgm:pt modelId="{765A97F0-DADF-49CA-8913-6E0454844C97}" type="pres">
      <dgm:prSet presAssocID="{39702170-90B6-4E38-8D88-7FDFD3EC3BE5}" presName="LevelTwoTextNode" presStyleLbl="node2" presStyleIdx="1" presStyleCnt="3" custScaleY="80354" custLinFactNeighborX="714" custLinFactNeighborY="40795">
        <dgm:presLayoutVars>
          <dgm:chPref val="3"/>
        </dgm:presLayoutVars>
      </dgm:prSet>
      <dgm:spPr/>
    </dgm:pt>
    <dgm:pt modelId="{54AB7D07-6CA8-40D8-B4D6-1707D535BA16}" type="pres">
      <dgm:prSet presAssocID="{39702170-90B6-4E38-8D88-7FDFD3EC3BE5}" presName="level3hierChild" presStyleCnt="0"/>
      <dgm:spPr/>
    </dgm:pt>
    <dgm:pt modelId="{05CB98D9-CB96-4072-AA02-313A26C3C48A}" type="pres">
      <dgm:prSet presAssocID="{183F815B-C880-401F-BF95-B18D7E06B988}" presName="conn2-1" presStyleLbl="parChTrans1D2" presStyleIdx="2" presStyleCnt="3"/>
      <dgm:spPr/>
    </dgm:pt>
    <dgm:pt modelId="{E0B1FB99-37B2-4E39-898B-D8929D5F7704}" type="pres">
      <dgm:prSet presAssocID="{183F815B-C880-401F-BF95-B18D7E06B988}" presName="connTx" presStyleLbl="parChTrans1D2" presStyleIdx="2" presStyleCnt="3"/>
      <dgm:spPr/>
    </dgm:pt>
    <dgm:pt modelId="{9FF9235C-4FF7-4C37-8104-F364CB099891}" type="pres">
      <dgm:prSet presAssocID="{BDCCA04B-ECF8-4907-BD7D-7207A561EDF2}" presName="root2" presStyleCnt="0"/>
      <dgm:spPr/>
    </dgm:pt>
    <dgm:pt modelId="{0D738C21-F250-46C6-A745-D5984DBA263D}" type="pres">
      <dgm:prSet presAssocID="{BDCCA04B-ECF8-4907-BD7D-7207A561EDF2}" presName="LevelTwoTextNode" presStyleLbl="node2" presStyleIdx="2" presStyleCnt="3" custScaleY="75772" custLinFactNeighborX="655" custLinFactNeighborY="88158">
        <dgm:presLayoutVars>
          <dgm:chPref val="3"/>
        </dgm:presLayoutVars>
      </dgm:prSet>
      <dgm:spPr/>
    </dgm:pt>
    <dgm:pt modelId="{FB3FA36D-7BF3-47C6-8E99-19C634D163A9}" type="pres">
      <dgm:prSet presAssocID="{BDCCA04B-ECF8-4907-BD7D-7207A561EDF2}" presName="level3hierChild" presStyleCnt="0"/>
      <dgm:spPr/>
    </dgm:pt>
  </dgm:ptLst>
  <dgm:cxnLst>
    <dgm:cxn modelId="{A1DFE203-7957-4416-A993-791E8E98A37F}" srcId="{FF792C09-7488-4073-B48A-4AB38F1FEAC0}" destId="{6839F327-D454-4200-9C44-556189C6C316}" srcOrd="0" destOrd="0" parTransId="{433D6760-34A6-49D5-8BF8-EBE29E6DB674}" sibTransId="{9B1974EC-7489-40B9-8E62-308FC74793A9}"/>
    <dgm:cxn modelId="{9B4CC108-DF0C-48D6-B9D7-0F8D62C5646D}" srcId="{FF792C09-7488-4073-B48A-4AB38F1FEAC0}" destId="{BDCCA04B-ECF8-4907-BD7D-7207A561EDF2}" srcOrd="2" destOrd="0" parTransId="{183F815B-C880-401F-BF95-B18D7E06B988}" sibTransId="{7A78447E-1B2B-4201-B676-BCE7B281CAEF}"/>
    <dgm:cxn modelId="{FC866A27-95BA-478D-91EE-15AFF57A8337}" type="presOf" srcId="{433D6760-34A6-49D5-8BF8-EBE29E6DB674}" destId="{0C7384EA-F536-47CE-94C1-0F78321115BA}" srcOrd="1" destOrd="0" presId="urn:microsoft.com/office/officeart/2008/layout/HorizontalMultiLevelHierarchy"/>
    <dgm:cxn modelId="{E99C172A-13D3-40C5-BEE3-F48CE5481F7D}" type="presOf" srcId="{183F815B-C880-401F-BF95-B18D7E06B988}" destId="{E0B1FB99-37B2-4E39-898B-D8929D5F7704}" srcOrd="1" destOrd="0" presId="urn:microsoft.com/office/officeart/2008/layout/HorizontalMultiLevelHierarchy"/>
    <dgm:cxn modelId="{8FC0A868-EF11-4D50-9041-83F12667E361}" type="presOf" srcId="{42BE8031-58C9-4E62-85EA-5073336B4855}" destId="{49EE0DB4-BBF3-4DF4-B5DE-D3CB0C64F3FB}" srcOrd="0" destOrd="0" presId="urn:microsoft.com/office/officeart/2008/layout/HorizontalMultiLevelHierarchy"/>
    <dgm:cxn modelId="{11B4FD68-C9A1-44B1-984A-61117F1C3CF3}" srcId="{42BE8031-58C9-4E62-85EA-5073336B4855}" destId="{FF792C09-7488-4073-B48A-4AB38F1FEAC0}" srcOrd="0" destOrd="0" parTransId="{6F66BE15-071A-4739-A41A-C3EF4D90E8DA}" sibTransId="{833B6890-A7D3-4DA7-AA76-1374A3998EC4}"/>
    <dgm:cxn modelId="{8AA5F54F-43C8-4916-8DCE-0BF0C35DA308}" type="presOf" srcId="{82F7DAFC-0032-4367-9FBF-8B0BAF376B1B}" destId="{2447CA2F-0AAC-4F8C-819B-FEFD77EA9496}" srcOrd="0" destOrd="0" presId="urn:microsoft.com/office/officeart/2008/layout/HorizontalMultiLevelHierarchy"/>
    <dgm:cxn modelId="{B1C71F72-D9AC-487C-8039-F94DEFF0AF35}" type="presOf" srcId="{6839F327-D454-4200-9C44-556189C6C316}" destId="{1498B953-6208-4BE5-AD6D-FE260F6355CE}" srcOrd="0" destOrd="0" presId="urn:microsoft.com/office/officeart/2008/layout/HorizontalMultiLevelHierarchy"/>
    <dgm:cxn modelId="{C6666A78-DBEB-432A-A43C-2A5A0FA42C55}" type="presOf" srcId="{183F815B-C880-401F-BF95-B18D7E06B988}" destId="{05CB98D9-CB96-4072-AA02-313A26C3C48A}" srcOrd="0" destOrd="0" presId="urn:microsoft.com/office/officeart/2008/layout/HorizontalMultiLevelHierarchy"/>
    <dgm:cxn modelId="{4163867F-E746-4522-8488-903D4304BE1D}" srcId="{FF792C09-7488-4073-B48A-4AB38F1FEAC0}" destId="{39702170-90B6-4E38-8D88-7FDFD3EC3BE5}" srcOrd="1" destOrd="0" parTransId="{82F7DAFC-0032-4367-9FBF-8B0BAF376B1B}" sibTransId="{346C6781-5ACF-4124-86AB-F56E0C427704}"/>
    <dgm:cxn modelId="{7E58C582-76A5-4594-8A31-08143FDE069F}" type="presOf" srcId="{FF792C09-7488-4073-B48A-4AB38F1FEAC0}" destId="{BA79535B-090C-4A28-B1B6-61880DC05CFC}" srcOrd="0" destOrd="0" presId="urn:microsoft.com/office/officeart/2008/layout/HorizontalMultiLevelHierarchy"/>
    <dgm:cxn modelId="{A8672791-E16E-45A5-B857-77ECAA464F48}" type="presOf" srcId="{BDCCA04B-ECF8-4907-BD7D-7207A561EDF2}" destId="{0D738C21-F250-46C6-A745-D5984DBA263D}" srcOrd="0" destOrd="0" presId="urn:microsoft.com/office/officeart/2008/layout/HorizontalMultiLevelHierarchy"/>
    <dgm:cxn modelId="{D84106AC-5050-49DB-83DC-920598D6F57C}" type="presOf" srcId="{82F7DAFC-0032-4367-9FBF-8B0BAF376B1B}" destId="{C7B6981F-03F2-4FBE-ACC1-FDF61A9CD7DF}" srcOrd="1" destOrd="0" presId="urn:microsoft.com/office/officeart/2008/layout/HorizontalMultiLevelHierarchy"/>
    <dgm:cxn modelId="{9FFD40B7-2EA2-4F40-AB10-A344B7AC3B7F}" type="presOf" srcId="{39702170-90B6-4E38-8D88-7FDFD3EC3BE5}" destId="{765A97F0-DADF-49CA-8913-6E0454844C97}" srcOrd="0" destOrd="0" presId="urn:microsoft.com/office/officeart/2008/layout/HorizontalMultiLevelHierarchy"/>
    <dgm:cxn modelId="{43AF69ED-B789-49DE-A009-BAA3981595C5}" type="presOf" srcId="{433D6760-34A6-49D5-8BF8-EBE29E6DB674}" destId="{02C9F888-672E-42EC-AF88-FEF711AE5981}" srcOrd="0" destOrd="0" presId="urn:microsoft.com/office/officeart/2008/layout/HorizontalMultiLevelHierarchy"/>
    <dgm:cxn modelId="{3D7E6B48-D5EA-43FF-95DF-38999553E10A}" type="presParOf" srcId="{49EE0DB4-BBF3-4DF4-B5DE-D3CB0C64F3FB}" destId="{CCB33A9D-2100-455B-8907-CD81C69D66FE}" srcOrd="0" destOrd="0" presId="urn:microsoft.com/office/officeart/2008/layout/HorizontalMultiLevelHierarchy"/>
    <dgm:cxn modelId="{C9761CC1-AA7F-4BAA-B054-C3127B5B4DB4}" type="presParOf" srcId="{CCB33A9D-2100-455B-8907-CD81C69D66FE}" destId="{BA79535B-090C-4A28-B1B6-61880DC05CFC}" srcOrd="0" destOrd="0" presId="urn:microsoft.com/office/officeart/2008/layout/HorizontalMultiLevelHierarchy"/>
    <dgm:cxn modelId="{A6DD2879-4912-4817-BD42-C6B4B65C22A1}" type="presParOf" srcId="{CCB33A9D-2100-455B-8907-CD81C69D66FE}" destId="{A5BD6A98-3ADC-4457-A9AF-68E88268E58C}" srcOrd="1" destOrd="0" presId="urn:microsoft.com/office/officeart/2008/layout/HorizontalMultiLevelHierarchy"/>
    <dgm:cxn modelId="{DEE50A60-90AF-407D-A2F3-D42E3654853B}" type="presParOf" srcId="{A5BD6A98-3ADC-4457-A9AF-68E88268E58C}" destId="{02C9F888-672E-42EC-AF88-FEF711AE5981}" srcOrd="0" destOrd="0" presId="urn:microsoft.com/office/officeart/2008/layout/HorizontalMultiLevelHierarchy"/>
    <dgm:cxn modelId="{6FC9682C-FAC2-4137-BB64-516E337BC075}" type="presParOf" srcId="{02C9F888-672E-42EC-AF88-FEF711AE5981}" destId="{0C7384EA-F536-47CE-94C1-0F78321115BA}" srcOrd="0" destOrd="0" presId="urn:microsoft.com/office/officeart/2008/layout/HorizontalMultiLevelHierarchy"/>
    <dgm:cxn modelId="{312773C6-DA00-4177-B82A-9C37475F3B48}" type="presParOf" srcId="{A5BD6A98-3ADC-4457-A9AF-68E88268E58C}" destId="{BE3F55F4-CA68-4CFE-8B04-EA3FBC3F02BF}" srcOrd="1" destOrd="0" presId="urn:microsoft.com/office/officeart/2008/layout/HorizontalMultiLevelHierarchy"/>
    <dgm:cxn modelId="{DFA04750-9D2A-4330-AA1B-146E11727FEB}" type="presParOf" srcId="{BE3F55F4-CA68-4CFE-8B04-EA3FBC3F02BF}" destId="{1498B953-6208-4BE5-AD6D-FE260F6355CE}" srcOrd="0" destOrd="0" presId="urn:microsoft.com/office/officeart/2008/layout/HorizontalMultiLevelHierarchy"/>
    <dgm:cxn modelId="{AAA88BB5-9F12-46D5-A5D4-9D8644F86CDE}" type="presParOf" srcId="{BE3F55F4-CA68-4CFE-8B04-EA3FBC3F02BF}" destId="{B1D48C51-4F9F-4432-AFD2-8B77A1C49CD7}" srcOrd="1" destOrd="0" presId="urn:microsoft.com/office/officeart/2008/layout/HorizontalMultiLevelHierarchy"/>
    <dgm:cxn modelId="{4B8324C8-47D5-4657-8845-577F627CA2BF}" type="presParOf" srcId="{A5BD6A98-3ADC-4457-A9AF-68E88268E58C}" destId="{2447CA2F-0AAC-4F8C-819B-FEFD77EA9496}" srcOrd="2" destOrd="0" presId="urn:microsoft.com/office/officeart/2008/layout/HorizontalMultiLevelHierarchy"/>
    <dgm:cxn modelId="{0814424F-488B-4A1D-9AE6-599C9527A169}" type="presParOf" srcId="{2447CA2F-0AAC-4F8C-819B-FEFD77EA9496}" destId="{C7B6981F-03F2-4FBE-ACC1-FDF61A9CD7DF}" srcOrd="0" destOrd="0" presId="urn:microsoft.com/office/officeart/2008/layout/HorizontalMultiLevelHierarchy"/>
    <dgm:cxn modelId="{1C7AC223-DB21-4A2C-9E11-E4993DE63792}" type="presParOf" srcId="{A5BD6A98-3ADC-4457-A9AF-68E88268E58C}" destId="{DA383EBE-BEEF-4DA8-9C92-53D15DD2BE82}" srcOrd="3" destOrd="0" presId="urn:microsoft.com/office/officeart/2008/layout/HorizontalMultiLevelHierarchy"/>
    <dgm:cxn modelId="{26BEDD07-1CDE-4171-BAFD-8EC27D570A6D}" type="presParOf" srcId="{DA383EBE-BEEF-4DA8-9C92-53D15DD2BE82}" destId="{765A97F0-DADF-49CA-8913-6E0454844C97}" srcOrd="0" destOrd="0" presId="urn:microsoft.com/office/officeart/2008/layout/HorizontalMultiLevelHierarchy"/>
    <dgm:cxn modelId="{74A1FE12-879B-4BA6-BDEA-B9D35C08C2CB}" type="presParOf" srcId="{DA383EBE-BEEF-4DA8-9C92-53D15DD2BE82}" destId="{54AB7D07-6CA8-40D8-B4D6-1707D535BA16}" srcOrd="1" destOrd="0" presId="urn:microsoft.com/office/officeart/2008/layout/HorizontalMultiLevelHierarchy"/>
    <dgm:cxn modelId="{AE626BFB-F124-4125-A17B-C6A0D66F1388}" type="presParOf" srcId="{A5BD6A98-3ADC-4457-A9AF-68E88268E58C}" destId="{05CB98D9-CB96-4072-AA02-313A26C3C48A}" srcOrd="4" destOrd="0" presId="urn:microsoft.com/office/officeart/2008/layout/HorizontalMultiLevelHierarchy"/>
    <dgm:cxn modelId="{46838272-CD60-4DA7-BFD2-0C26866466FB}" type="presParOf" srcId="{05CB98D9-CB96-4072-AA02-313A26C3C48A}" destId="{E0B1FB99-37B2-4E39-898B-D8929D5F7704}" srcOrd="0" destOrd="0" presId="urn:microsoft.com/office/officeart/2008/layout/HorizontalMultiLevelHierarchy"/>
    <dgm:cxn modelId="{6912AE79-4513-4F73-9C84-B45BF7351809}" type="presParOf" srcId="{A5BD6A98-3ADC-4457-A9AF-68E88268E58C}" destId="{9FF9235C-4FF7-4C37-8104-F364CB099891}" srcOrd="5" destOrd="0" presId="urn:microsoft.com/office/officeart/2008/layout/HorizontalMultiLevelHierarchy"/>
    <dgm:cxn modelId="{B2D0E034-0405-4C1D-8660-3E5772E7C796}" type="presParOf" srcId="{9FF9235C-4FF7-4C37-8104-F364CB099891}" destId="{0D738C21-F250-46C6-A745-D5984DBA263D}" srcOrd="0" destOrd="0" presId="urn:microsoft.com/office/officeart/2008/layout/HorizontalMultiLevelHierarchy"/>
    <dgm:cxn modelId="{6690A7E5-11DC-4C70-8DE5-FC7C92D232C4}" type="presParOf" srcId="{9FF9235C-4FF7-4C37-8104-F364CB099891}" destId="{FB3FA36D-7BF3-47C6-8E99-19C634D163A9}" srcOrd="1" destOrd="0" presId="urn:microsoft.com/office/officeart/2008/layout/HorizontalMultiLevel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764CBA6-702D-460C-9DB0-C21C94AF25A6}"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6F520449-9F0E-4D0C-BB6E-07C6DA69D0FD}">
      <dgm:prSet phldrT="[Text]"/>
      <dgm:spPr>
        <a:solidFill>
          <a:schemeClr val="accent2">
            <a:lumMod val="60000"/>
            <a:lumOff val="40000"/>
          </a:schemeClr>
        </a:solidFill>
      </dgm:spPr>
      <dgm:t>
        <a:bodyPr/>
        <a:lstStyle/>
        <a:p>
          <a:r>
            <a:rPr lang="en-US" dirty="0"/>
            <a:t>Flight Number vs Launch Site</a:t>
          </a:r>
        </a:p>
      </dgm:t>
    </dgm:pt>
    <dgm:pt modelId="{9FDFF06C-E82E-48B3-AE2E-0988B1B4AE05}" type="parTrans" cxnId="{C007F933-96B4-4A7D-B079-BFBE8FE110B4}">
      <dgm:prSet/>
      <dgm:spPr/>
      <dgm:t>
        <a:bodyPr/>
        <a:lstStyle/>
        <a:p>
          <a:endParaRPr lang="en-US"/>
        </a:p>
      </dgm:t>
    </dgm:pt>
    <dgm:pt modelId="{77899AB2-F9E6-4274-8B89-59953D136B3F}" type="sibTrans" cxnId="{C007F933-96B4-4A7D-B079-BFBE8FE110B4}">
      <dgm:prSet/>
      <dgm:spPr/>
      <dgm:t>
        <a:bodyPr/>
        <a:lstStyle/>
        <a:p>
          <a:endParaRPr lang="en-US"/>
        </a:p>
      </dgm:t>
    </dgm:pt>
    <dgm:pt modelId="{6AB2543A-81A6-4826-B362-E2B94930DB23}">
      <dgm:prSet phldrT="[Text]"/>
      <dgm:spPr>
        <a:solidFill>
          <a:schemeClr val="accent2">
            <a:lumMod val="60000"/>
            <a:lumOff val="40000"/>
          </a:schemeClr>
        </a:solidFill>
      </dgm:spPr>
      <dgm:t>
        <a:bodyPr/>
        <a:lstStyle/>
        <a:p>
          <a:r>
            <a:rPr lang="en-US" dirty="0"/>
            <a:t>Payload vs Launch Site</a:t>
          </a:r>
        </a:p>
      </dgm:t>
    </dgm:pt>
    <dgm:pt modelId="{3B31BE67-2693-4C14-8D59-7FCC412552CE}" type="parTrans" cxnId="{760D7D8D-DB9C-43BC-B70A-08B8279799F1}">
      <dgm:prSet/>
      <dgm:spPr/>
      <dgm:t>
        <a:bodyPr/>
        <a:lstStyle/>
        <a:p>
          <a:endParaRPr lang="en-US"/>
        </a:p>
      </dgm:t>
    </dgm:pt>
    <dgm:pt modelId="{DCAFCB85-981B-4FB8-A032-8ECA16A306C2}" type="sibTrans" cxnId="{760D7D8D-DB9C-43BC-B70A-08B8279799F1}">
      <dgm:prSet/>
      <dgm:spPr/>
      <dgm:t>
        <a:bodyPr/>
        <a:lstStyle/>
        <a:p>
          <a:endParaRPr lang="en-US"/>
        </a:p>
      </dgm:t>
    </dgm:pt>
    <dgm:pt modelId="{8A2FA9E1-52F4-4048-B154-7CCAE6A9B3DC}">
      <dgm:prSet phldrT="[Text]"/>
      <dgm:spPr>
        <a:solidFill>
          <a:schemeClr val="accent2">
            <a:lumMod val="60000"/>
            <a:lumOff val="40000"/>
          </a:schemeClr>
        </a:solidFill>
      </dgm:spPr>
      <dgm:t>
        <a:bodyPr/>
        <a:lstStyle/>
        <a:p>
          <a:r>
            <a:rPr lang="en-US" dirty="0"/>
            <a:t>Flight Number vs Orbit Type</a:t>
          </a:r>
        </a:p>
      </dgm:t>
    </dgm:pt>
    <dgm:pt modelId="{F3401F59-6C84-4EEE-B966-F65F15CD8DAA}" type="parTrans" cxnId="{7A292323-DAAE-4EE9-9E92-023AB06309EC}">
      <dgm:prSet/>
      <dgm:spPr/>
      <dgm:t>
        <a:bodyPr/>
        <a:lstStyle/>
        <a:p>
          <a:endParaRPr lang="en-US"/>
        </a:p>
      </dgm:t>
    </dgm:pt>
    <dgm:pt modelId="{81B0B386-E06E-437D-B856-62623579ABF6}" type="sibTrans" cxnId="{7A292323-DAAE-4EE9-9E92-023AB06309EC}">
      <dgm:prSet/>
      <dgm:spPr/>
      <dgm:t>
        <a:bodyPr/>
        <a:lstStyle/>
        <a:p>
          <a:endParaRPr lang="en-US"/>
        </a:p>
      </dgm:t>
    </dgm:pt>
    <dgm:pt modelId="{37FFFEAA-E945-40A7-B7D0-820AD308C2C7}">
      <dgm:prSet phldrT="[Text]"/>
      <dgm:spPr>
        <a:solidFill>
          <a:schemeClr val="accent2">
            <a:lumMod val="60000"/>
            <a:lumOff val="40000"/>
          </a:schemeClr>
        </a:solidFill>
      </dgm:spPr>
      <dgm:t>
        <a:bodyPr/>
        <a:lstStyle/>
        <a:p>
          <a:r>
            <a:rPr lang="en-US" dirty="0"/>
            <a:t>Payload vs Orbit Type</a:t>
          </a:r>
        </a:p>
      </dgm:t>
    </dgm:pt>
    <dgm:pt modelId="{C384BA22-6784-469D-85EF-DED8730CF4D1}" type="parTrans" cxnId="{5880ECB8-7448-4779-B0E7-E8549D5F8AD0}">
      <dgm:prSet/>
      <dgm:spPr/>
      <dgm:t>
        <a:bodyPr/>
        <a:lstStyle/>
        <a:p>
          <a:endParaRPr lang="en-US"/>
        </a:p>
      </dgm:t>
    </dgm:pt>
    <dgm:pt modelId="{34EFEF7B-058F-4557-A845-F71DADBE8A6F}" type="sibTrans" cxnId="{5880ECB8-7448-4779-B0E7-E8549D5F8AD0}">
      <dgm:prSet/>
      <dgm:spPr/>
      <dgm:t>
        <a:bodyPr/>
        <a:lstStyle/>
        <a:p>
          <a:endParaRPr lang="en-US"/>
        </a:p>
      </dgm:t>
    </dgm:pt>
    <dgm:pt modelId="{3CE8B83C-66D1-4CCC-B9F0-016330C8D006}" type="pres">
      <dgm:prSet presAssocID="{3764CBA6-702D-460C-9DB0-C21C94AF25A6}" presName="Name0" presStyleCnt="0">
        <dgm:presLayoutVars>
          <dgm:chMax val="7"/>
          <dgm:chPref val="7"/>
          <dgm:dir/>
        </dgm:presLayoutVars>
      </dgm:prSet>
      <dgm:spPr/>
    </dgm:pt>
    <dgm:pt modelId="{406D1313-B3CE-4842-82E2-BB9DD87BB8BE}" type="pres">
      <dgm:prSet presAssocID="{3764CBA6-702D-460C-9DB0-C21C94AF25A6}" presName="Name1" presStyleCnt="0"/>
      <dgm:spPr/>
    </dgm:pt>
    <dgm:pt modelId="{3F494759-362D-49B5-86CA-24B60D6D692A}" type="pres">
      <dgm:prSet presAssocID="{3764CBA6-702D-460C-9DB0-C21C94AF25A6}" presName="cycle" presStyleCnt="0"/>
      <dgm:spPr/>
    </dgm:pt>
    <dgm:pt modelId="{196A17C0-2DC9-4F1C-9971-68799BAC9AEE}" type="pres">
      <dgm:prSet presAssocID="{3764CBA6-702D-460C-9DB0-C21C94AF25A6}" presName="srcNode" presStyleLbl="node1" presStyleIdx="0" presStyleCnt="4"/>
      <dgm:spPr/>
    </dgm:pt>
    <dgm:pt modelId="{9145EA6F-1EAA-497F-A0C2-99E117CD3D20}" type="pres">
      <dgm:prSet presAssocID="{3764CBA6-702D-460C-9DB0-C21C94AF25A6}" presName="conn" presStyleLbl="parChTrans1D2" presStyleIdx="0" presStyleCnt="1"/>
      <dgm:spPr/>
    </dgm:pt>
    <dgm:pt modelId="{96B1B660-29C0-4022-B538-58CEA8AD18C6}" type="pres">
      <dgm:prSet presAssocID="{3764CBA6-702D-460C-9DB0-C21C94AF25A6}" presName="extraNode" presStyleLbl="node1" presStyleIdx="0" presStyleCnt="4"/>
      <dgm:spPr/>
    </dgm:pt>
    <dgm:pt modelId="{031F6439-FE15-4878-A77C-A4CAB6B6D733}" type="pres">
      <dgm:prSet presAssocID="{3764CBA6-702D-460C-9DB0-C21C94AF25A6}" presName="dstNode" presStyleLbl="node1" presStyleIdx="0" presStyleCnt="4"/>
      <dgm:spPr/>
    </dgm:pt>
    <dgm:pt modelId="{AE8660D5-9A06-4944-BCFC-6E0CDC1C7489}" type="pres">
      <dgm:prSet presAssocID="{6F520449-9F0E-4D0C-BB6E-07C6DA69D0FD}" presName="text_1" presStyleLbl="node1" presStyleIdx="0" presStyleCnt="4">
        <dgm:presLayoutVars>
          <dgm:bulletEnabled val="1"/>
        </dgm:presLayoutVars>
      </dgm:prSet>
      <dgm:spPr/>
    </dgm:pt>
    <dgm:pt modelId="{2C1A1694-969D-4206-9DD0-B1A62AF4D95E}" type="pres">
      <dgm:prSet presAssocID="{6F520449-9F0E-4D0C-BB6E-07C6DA69D0FD}" presName="accent_1" presStyleCnt="0"/>
      <dgm:spPr/>
    </dgm:pt>
    <dgm:pt modelId="{CF5B9C0D-D657-4AE7-BEDD-53BAD4105CC0}" type="pres">
      <dgm:prSet presAssocID="{6F520449-9F0E-4D0C-BB6E-07C6DA69D0FD}" presName="accentRepeatNode" presStyleLbl="solidFgAcc1" presStyleIdx="0" presStyleCnt="4"/>
      <dgm:spPr/>
    </dgm:pt>
    <dgm:pt modelId="{A6089001-8961-43B5-AB9E-D57000E9E77E}" type="pres">
      <dgm:prSet presAssocID="{6AB2543A-81A6-4826-B362-E2B94930DB23}" presName="text_2" presStyleLbl="node1" presStyleIdx="1" presStyleCnt="4">
        <dgm:presLayoutVars>
          <dgm:bulletEnabled val="1"/>
        </dgm:presLayoutVars>
      </dgm:prSet>
      <dgm:spPr/>
    </dgm:pt>
    <dgm:pt modelId="{180CD31A-C286-4CB0-AF43-DA2376A0D18E}" type="pres">
      <dgm:prSet presAssocID="{6AB2543A-81A6-4826-B362-E2B94930DB23}" presName="accent_2" presStyleCnt="0"/>
      <dgm:spPr/>
    </dgm:pt>
    <dgm:pt modelId="{9C6F34F8-8199-4FAE-84B6-A1A30A72F7FE}" type="pres">
      <dgm:prSet presAssocID="{6AB2543A-81A6-4826-B362-E2B94930DB23}" presName="accentRepeatNode" presStyleLbl="solidFgAcc1" presStyleIdx="1" presStyleCnt="4"/>
      <dgm:spPr/>
    </dgm:pt>
    <dgm:pt modelId="{6C182363-6733-49F8-A148-60F1B29FF48C}" type="pres">
      <dgm:prSet presAssocID="{8A2FA9E1-52F4-4048-B154-7CCAE6A9B3DC}" presName="text_3" presStyleLbl="node1" presStyleIdx="2" presStyleCnt="4">
        <dgm:presLayoutVars>
          <dgm:bulletEnabled val="1"/>
        </dgm:presLayoutVars>
      </dgm:prSet>
      <dgm:spPr/>
    </dgm:pt>
    <dgm:pt modelId="{68039F41-E2BF-41DD-82DF-8D186EE95FDE}" type="pres">
      <dgm:prSet presAssocID="{8A2FA9E1-52F4-4048-B154-7CCAE6A9B3DC}" presName="accent_3" presStyleCnt="0"/>
      <dgm:spPr/>
    </dgm:pt>
    <dgm:pt modelId="{76A81ED7-0380-4FCC-98AD-68BFC9122D68}" type="pres">
      <dgm:prSet presAssocID="{8A2FA9E1-52F4-4048-B154-7CCAE6A9B3DC}" presName="accentRepeatNode" presStyleLbl="solidFgAcc1" presStyleIdx="2" presStyleCnt="4"/>
      <dgm:spPr/>
    </dgm:pt>
    <dgm:pt modelId="{B40B927B-DF3D-42CE-8D6E-95B5BF0F24ED}" type="pres">
      <dgm:prSet presAssocID="{37FFFEAA-E945-40A7-B7D0-820AD308C2C7}" presName="text_4" presStyleLbl="node1" presStyleIdx="3" presStyleCnt="4">
        <dgm:presLayoutVars>
          <dgm:bulletEnabled val="1"/>
        </dgm:presLayoutVars>
      </dgm:prSet>
      <dgm:spPr/>
    </dgm:pt>
    <dgm:pt modelId="{AD2EB725-436B-47C5-AC00-A2086D9AAA28}" type="pres">
      <dgm:prSet presAssocID="{37FFFEAA-E945-40A7-B7D0-820AD308C2C7}" presName="accent_4" presStyleCnt="0"/>
      <dgm:spPr/>
    </dgm:pt>
    <dgm:pt modelId="{F100D1F6-4D24-46F7-BD35-C50104A344B9}" type="pres">
      <dgm:prSet presAssocID="{37FFFEAA-E945-40A7-B7D0-820AD308C2C7}" presName="accentRepeatNode" presStyleLbl="solidFgAcc1" presStyleIdx="3" presStyleCnt="4"/>
      <dgm:spPr/>
    </dgm:pt>
  </dgm:ptLst>
  <dgm:cxnLst>
    <dgm:cxn modelId="{64866C13-6634-4866-91C6-8C6BA342BEB6}" type="presOf" srcId="{37FFFEAA-E945-40A7-B7D0-820AD308C2C7}" destId="{B40B927B-DF3D-42CE-8D6E-95B5BF0F24ED}" srcOrd="0" destOrd="0" presId="urn:microsoft.com/office/officeart/2008/layout/VerticalCurvedList"/>
    <dgm:cxn modelId="{CF016119-4366-4830-B5C5-56B7518680CB}" type="presOf" srcId="{6F520449-9F0E-4D0C-BB6E-07C6DA69D0FD}" destId="{AE8660D5-9A06-4944-BCFC-6E0CDC1C7489}" srcOrd="0" destOrd="0" presId="urn:microsoft.com/office/officeart/2008/layout/VerticalCurvedList"/>
    <dgm:cxn modelId="{7A292323-DAAE-4EE9-9E92-023AB06309EC}" srcId="{3764CBA6-702D-460C-9DB0-C21C94AF25A6}" destId="{8A2FA9E1-52F4-4048-B154-7CCAE6A9B3DC}" srcOrd="2" destOrd="0" parTransId="{F3401F59-6C84-4EEE-B966-F65F15CD8DAA}" sibTransId="{81B0B386-E06E-437D-B856-62623579ABF6}"/>
    <dgm:cxn modelId="{C007F933-96B4-4A7D-B079-BFBE8FE110B4}" srcId="{3764CBA6-702D-460C-9DB0-C21C94AF25A6}" destId="{6F520449-9F0E-4D0C-BB6E-07C6DA69D0FD}" srcOrd="0" destOrd="0" parTransId="{9FDFF06C-E82E-48B3-AE2E-0988B1B4AE05}" sibTransId="{77899AB2-F9E6-4274-8B89-59953D136B3F}"/>
    <dgm:cxn modelId="{AD22636D-E2CE-4FD5-ACAF-91C3561A5CAC}" type="presOf" srcId="{8A2FA9E1-52F4-4048-B154-7CCAE6A9B3DC}" destId="{6C182363-6733-49F8-A148-60F1B29FF48C}" srcOrd="0" destOrd="0" presId="urn:microsoft.com/office/officeart/2008/layout/VerticalCurvedList"/>
    <dgm:cxn modelId="{24C4E076-6DB8-4759-B2EA-4F3E6F80A444}" type="presOf" srcId="{6AB2543A-81A6-4826-B362-E2B94930DB23}" destId="{A6089001-8961-43B5-AB9E-D57000E9E77E}" srcOrd="0" destOrd="0" presId="urn:microsoft.com/office/officeart/2008/layout/VerticalCurvedList"/>
    <dgm:cxn modelId="{760D7D8D-DB9C-43BC-B70A-08B8279799F1}" srcId="{3764CBA6-702D-460C-9DB0-C21C94AF25A6}" destId="{6AB2543A-81A6-4826-B362-E2B94930DB23}" srcOrd="1" destOrd="0" parTransId="{3B31BE67-2693-4C14-8D59-7FCC412552CE}" sibTransId="{DCAFCB85-981B-4FB8-A032-8ECA16A306C2}"/>
    <dgm:cxn modelId="{5880ECB8-7448-4779-B0E7-E8549D5F8AD0}" srcId="{3764CBA6-702D-460C-9DB0-C21C94AF25A6}" destId="{37FFFEAA-E945-40A7-B7D0-820AD308C2C7}" srcOrd="3" destOrd="0" parTransId="{C384BA22-6784-469D-85EF-DED8730CF4D1}" sibTransId="{34EFEF7B-058F-4557-A845-F71DADBE8A6F}"/>
    <dgm:cxn modelId="{45384BD5-AD8C-4E6F-9E02-C4BA59395BB1}" type="presOf" srcId="{3764CBA6-702D-460C-9DB0-C21C94AF25A6}" destId="{3CE8B83C-66D1-4CCC-B9F0-016330C8D006}" srcOrd="0" destOrd="0" presId="urn:microsoft.com/office/officeart/2008/layout/VerticalCurvedList"/>
    <dgm:cxn modelId="{5685CFDE-E70D-411E-839D-212F6C45D07D}" type="presOf" srcId="{77899AB2-F9E6-4274-8B89-59953D136B3F}" destId="{9145EA6F-1EAA-497F-A0C2-99E117CD3D20}" srcOrd="0" destOrd="0" presId="urn:microsoft.com/office/officeart/2008/layout/VerticalCurvedList"/>
    <dgm:cxn modelId="{2A4C735C-27D0-4786-9671-CE04DF92492C}" type="presParOf" srcId="{3CE8B83C-66D1-4CCC-B9F0-016330C8D006}" destId="{406D1313-B3CE-4842-82E2-BB9DD87BB8BE}" srcOrd="0" destOrd="0" presId="urn:microsoft.com/office/officeart/2008/layout/VerticalCurvedList"/>
    <dgm:cxn modelId="{9D3F61F3-3822-4540-9634-5D0EAD9B7B0D}" type="presParOf" srcId="{406D1313-B3CE-4842-82E2-BB9DD87BB8BE}" destId="{3F494759-362D-49B5-86CA-24B60D6D692A}" srcOrd="0" destOrd="0" presId="urn:microsoft.com/office/officeart/2008/layout/VerticalCurvedList"/>
    <dgm:cxn modelId="{68ADAB3B-04FC-4F79-A6C5-973BD6035260}" type="presParOf" srcId="{3F494759-362D-49B5-86CA-24B60D6D692A}" destId="{196A17C0-2DC9-4F1C-9971-68799BAC9AEE}" srcOrd="0" destOrd="0" presId="urn:microsoft.com/office/officeart/2008/layout/VerticalCurvedList"/>
    <dgm:cxn modelId="{FC0E2694-4F00-4F90-B2B6-F7B6829D5D8F}" type="presParOf" srcId="{3F494759-362D-49B5-86CA-24B60D6D692A}" destId="{9145EA6F-1EAA-497F-A0C2-99E117CD3D20}" srcOrd="1" destOrd="0" presId="urn:microsoft.com/office/officeart/2008/layout/VerticalCurvedList"/>
    <dgm:cxn modelId="{C409E36F-12E8-4AE7-A87A-E579C5EC48DB}" type="presParOf" srcId="{3F494759-362D-49B5-86CA-24B60D6D692A}" destId="{96B1B660-29C0-4022-B538-58CEA8AD18C6}" srcOrd="2" destOrd="0" presId="urn:microsoft.com/office/officeart/2008/layout/VerticalCurvedList"/>
    <dgm:cxn modelId="{EBEF2694-E2FA-4245-85E1-E451DC9A0729}" type="presParOf" srcId="{3F494759-362D-49B5-86CA-24B60D6D692A}" destId="{031F6439-FE15-4878-A77C-A4CAB6B6D733}" srcOrd="3" destOrd="0" presId="urn:microsoft.com/office/officeart/2008/layout/VerticalCurvedList"/>
    <dgm:cxn modelId="{1849B4C4-A543-4E0A-BD59-761CEC2F85B9}" type="presParOf" srcId="{406D1313-B3CE-4842-82E2-BB9DD87BB8BE}" destId="{AE8660D5-9A06-4944-BCFC-6E0CDC1C7489}" srcOrd="1" destOrd="0" presId="urn:microsoft.com/office/officeart/2008/layout/VerticalCurvedList"/>
    <dgm:cxn modelId="{BE9BB2D8-3E2E-43A1-AF35-ED5038BB481D}" type="presParOf" srcId="{406D1313-B3CE-4842-82E2-BB9DD87BB8BE}" destId="{2C1A1694-969D-4206-9DD0-B1A62AF4D95E}" srcOrd="2" destOrd="0" presId="urn:microsoft.com/office/officeart/2008/layout/VerticalCurvedList"/>
    <dgm:cxn modelId="{6C1451DB-05E7-4AC2-AFDD-5614A534DCCA}" type="presParOf" srcId="{2C1A1694-969D-4206-9DD0-B1A62AF4D95E}" destId="{CF5B9C0D-D657-4AE7-BEDD-53BAD4105CC0}" srcOrd="0" destOrd="0" presId="urn:microsoft.com/office/officeart/2008/layout/VerticalCurvedList"/>
    <dgm:cxn modelId="{48C631FB-B6E0-4866-A172-2AF51523D40B}" type="presParOf" srcId="{406D1313-B3CE-4842-82E2-BB9DD87BB8BE}" destId="{A6089001-8961-43B5-AB9E-D57000E9E77E}" srcOrd="3" destOrd="0" presId="urn:microsoft.com/office/officeart/2008/layout/VerticalCurvedList"/>
    <dgm:cxn modelId="{70C82911-AB0C-4C72-8D4F-7D520ACDBE97}" type="presParOf" srcId="{406D1313-B3CE-4842-82E2-BB9DD87BB8BE}" destId="{180CD31A-C286-4CB0-AF43-DA2376A0D18E}" srcOrd="4" destOrd="0" presId="urn:microsoft.com/office/officeart/2008/layout/VerticalCurvedList"/>
    <dgm:cxn modelId="{6B26D3D6-D606-4772-81B5-CD9671150B78}" type="presParOf" srcId="{180CD31A-C286-4CB0-AF43-DA2376A0D18E}" destId="{9C6F34F8-8199-4FAE-84B6-A1A30A72F7FE}" srcOrd="0" destOrd="0" presId="urn:microsoft.com/office/officeart/2008/layout/VerticalCurvedList"/>
    <dgm:cxn modelId="{E97D1447-5474-454C-BDBC-473933F5CA43}" type="presParOf" srcId="{406D1313-B3CE-4842-82E2-BB9DD87BB8BE}" destId="{6C182363-6733-49F8-A148-60F1B29FF48C}" srcOrd="5" destOrd="0" presId="urn:microsoft.com/office/officeart/2008/layout/VerticalCurvedList"/>
    <dgm:cxn modelId="{E7C7EF3A-6FED-4705-B39F-3AC4217976EB}" type="presParOf" srcId="{406D1313-B3CE-4842-82E2-BB9DD87BB8BE}" destId="{68039F41-E2BF-41DD-82DF-8D186EE95FDE}" srcOrd="6" destOrd="0" presId="urn:microsoft.com/office/officeart/2008/layout/VerticalCurvedList"/>
    <dgm:cxn modelId="{ADA68D2F-1342-4835-902B-96F3729DAFF8}" type="presParOf" srcId="{68039F41-E2BF-41DD-82DF-8D186EE95FDE}" destId="{76A81ED7-0380-4FCC-98AD-68BFC9122D68}" srcOrd="0" destOrd="0" presId="urn:microsoft.com/office/officeart/2008/layout/VerticalCurvedList"/>
    <dgm:cxn modelId="{49CDB372-ABF0-49F5-9533-1ACACE389110}" type="presParOf" srcId="{406D1313-B3CE-4842-82E2-BB9DD87BB8BE}" destId="{B40B927B-DF3D-42CE-8D6E-95B5BF0F24ED}" srcOrd="7" destOrd="0" presId="urn:microsoft.com/office/officeart/2008/layout/VerticalCurvedList"/>
    <dgm:cxn modelId="{0E029867-EDD5-4A43-A576-FE2A5ABDF67B}" type="presParOf" srcId="{406D1313-B3CE-4842-82E2-BB9DD87BB8BE}" destId="{AD2EB725-436B-47C5-AC00-A2086D9AAA28}" srcOrd="8" destOrd="0" presId="urn:microsoft.com/office/officeart/2008/layout/VerticalCurvedList"/>
    <dgm:cxn modelId="{C796E4F4-B605-4BF0-A272-D5484A0B29F8}" type="presParOf" srcId="{AD2EB725-436B-47C5-AC00-A2086D9AAA28}" destId="{F100D1F6-4D24-46F7-BD35-C50104A344B9}" srcOrd="0" destOrd="0" presId="urn:microsoft.com/office/officeart/2008/layout/VerticalCurve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764CBA6-702D-460C-9DB0-C21C94AF25A6}"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8A2FA9E1-52F4-4048-B154-7CCAE6A9B3DC}">
      <dgm:prSet phldrT="[Text]"/>
      <dgm:spPr>
        <a:solidFill>
          <a:schemeClr val="accent2">
            <a:lumMod val="60000"/>
            <a:lumOff val="40000"/>
          </a:schemeClr>
        </a:solidFill>
      </dgm:spPr>
      <dgm:t>
        <a:bodyPr/>
        <a:lstStyle/>
        <a:p>
          <a:r>
            <a:rPr lang="en-US" dirty="0"/>
            <a:t>Orbit Type vs Success Rate</a:t>
          </a:r>
        </a:p>
      </dgm:t>
    </dgm:pt>
    <dgm:pt modelId="{F3401F59-6C84-4EEE-B966-F65F15CD8DAA}" type="parTrans" cxnId="{7A292323-DAAE-4EE9-9E92-023AB06309EC}">
      <dgm:prSet/>
      <dgm:spPr/>
      <dgm:t>
        <a:bodyPr/>
        <a:lstStyle/>
        <a:p>
          <a:endParaRPr lang="en-US"/>
        </a:p>
      </dgm:t>
    </dgm:pt>
    <dgm:pt modelId="{81B0B386-E06E-437D-B856-62623579ABF6}" type="sibTrans" cxnId="{7A292323-DAAE-4EE9-9E92-023AB06309EC}">
      <dgm:prSet/>
      <dgm:spPr/>
      <dgm:t>
        <a:bodyPr/>
        <a:lstStyle/>
        <a:p>
          <a:endParaRPr lang="en-US"/>
        </a:p>
      </dgm:t>
    </dgm:pt>
    <dgm:pt modelId="{3CE8B83C-66D1-4CCC-B9F0-016330C8D006}" type="pres">
      <dgm:prSet presAssocID="{3764CBA6-702D-460C-9DB0-C21C94AF25A6}" presName="Name0" presStyleCnt="0">
        <dgm:presLayoutVars>
          <dgm:chMax val="7"/>
          <dgm:chPref val="7"/>
          <dgm:dir/>
        </dgm:presLayoutVars>
      </dgm:prSet>
      <dgm:spPr/>
    </dgm:pt>
    <dgm:pt modelId="{406D1313-B3CE-4842-82E2-BB9DD87BB8BE}" type="pres">
      <dgm:prSet presAssocID="{3764CBA6-702D-460C-9DB0-C21C94AF25A6}" presName="Name1" presStyleCnt="0"/>
      <dgm:spPr/>
    </dgm:pt>
    <dgm:pt modelId="{3F494759-362D-49B5-86CA-24B60D6D692A}" type="pres">
      <dgm:prSet presAssocID="{3764CBA6-702D-460C-9DB0-C21C94AF25A6}" presName="cycle" presStyleCnt="0"/>
      <dgm:spPr/>
    </dgm:pt>
    <dgm:pt modelId="{196A17C0-2DC9-4F1C-9971-68799BAC9AEE}" type="pres">
      <dgm:prSet presAssocID="{3764CBA6-702D-460C-9DB0-C21C94AF25A6}" presName="srcNode" presStyleLbl="node1" presStyleIdx="0" presStyleCnt="1"/>
      <dgm:spPr/>
    </dgm:pt>
    <dgm:pt modelId="{9145EA6F-1EAA-497F-A0C2-99E117CD3D20}" type="pres">
      <dgm:prSet presAssocID="{3764CBA6-702D-460C-9DB0-C21C94AF25A6}" presName="conn" presStyleLbl="parChTrans1D2" presStyleIdx="0" presStyleCnt="1"/>
      <dgm:spPr/>
    </dgm:pt>
    <dgm:pt modelId="{96B1B660-29C0-4022-B538-58CEA8AD18C6}" type="pres">
      <dgm:prSet presAssocID="{3764CBA6-702D-460C-9DB0-C21C94AF25A6}" presName="extraNode" presStyleLbl="node1" presStyleIdx="0" presStyleCnt="1"/>
      <dgm:spPr/>
    </dgm:pt>
    <dgm:pt modelId="{031F6439-FE15-4878-A77C-A4CAB6B6D733}" type="pres">
      <dgm:prSet presAssocID="{3764CBA6-702D-460C-9DB0-C21C94AF25A6}" presName="dstNode" presStyleLbl="node1" presStyleIdx="0" presStyleCnt="1"/>
      <dgm:spPr/>
    </dgm:pt>
    <dgm:pt modelId="{B20999D5-5E6D-4923-BEE6-751A3D39BE6F}" type="pres">
      <dgm:prSet presAssocID="{8A2FA9E1-52F4-4048-B154-7CCAE6A9B3DC}" presName="text_1" presStyleLbl="node1" presStyleIdx="0" presStyleCnt="1">
        <dgm:presLayoutVars>
          <dgm:bulletEnabled val="1"/>
        </dgm:presLayoutVars>
      </dgm:prSet>
      <dgm:spPr/>
    </dgm:pt>
    <dgm:pt modelId="{61BA34C7-B106-4205-9843-DBA8D0154A3B}" type="pres">
      <dgm:prSet presAssocID="{8A2FA9E1-52F4-4048-B154-7CCAE6A9B3DC}" presName="accent_1" presStyleCnt="0"/>
      <dgm:spPr/>
    </dgm:pt>
    <dgm:pt modelId="{76A81ED7-0380-4FCC-98AD-68BFC9122D68}" type="pres">
      <dgm:prSet presAssocID="{8A2FA9E1-52F4-4048-B154-7CCAE6A9B3DC}" presName="accentRepeatNode" presStyleLbl="solidFgAcc1" presStyleIdx="0" presStyleCnt="1"/>
      <dgm:spPr/>
    </dgm:pt>
  </dgm:ptLst>
  <dgm:cxnLst>
    <dgm:cxn modelId="{D540D90D-237C-469E-9416-4B051F0CEDAD}" type="presOf" srcId="{81B0B386-E06E-437D-B856-62623579ABF6}" destId="{9145EA6F-1EAA-497F-A0C2-99E117CD3D20}" srcOrd="0" destOrd="0" presId="urn:microsoft.com/office/officeart/2008/layout/VerticalCurvedList"/>
    <dgm:cxn modelId="{7A292323-DAAE-4EE9-9E92-023AB06309EC}" srcId="{3764CBA6-702D-460C-9DB0-C21C94AF25A6}" destId="{8A2FA9E1-52F4-4048-B154-7CCAE6A9B3DC}" srcOrd="0" destOrd="0" parTransId="{F3401F59-6C84-4EEE-B966-F65F15CD8DAA}" sibTransId="{81B0B386-E06E-437D-B856-62623579ABF6}"/>
    <dgm:cxn modelId="{E58FBC94-6089-479A-BF20-FB5BD674352E}" type="presOf" srcId="{8A2FA9E1-52F4-4048-B154-7CCAE6A9B3DC}" destId="{B20999D5-5E6D-4923-BEE6-751A3D39BE6F}" srcOrd="0" destOrd="0" presId="urn:microsoft.com/office/officeart/2008/layout/VerticalCurvedList"/>
    <dgm:cxn modelId="{45384BD5-AD8C-4E6F-9E02-C4BA59395BB1}" type="presOf" srcId="{3764CBA6-702D-460C-9DB0-C21C94AF25A6}" destId="{3CE8B83C-66D1-4CCC-B9F0-016330C8D006}" srcOrd="0" destOrd="0" presId="urn:microsoft.com/office/officeart/2008/layout/VerticalCurvedList"/>
    <dgm:cxn modelId="{2A4C735C-27D0-4786-9671-CE04DF92492C}" type="presParOf" srcId="{3CE8B83C-66D1-4CCC-B9F0-016330C8D006}" destId="{406D1313-B3CE-4842-82E2-BB9DD87BB8BE}" srcOrd="0" destOrd="0" presId="urn:microsoft.com/office/officeart/2008/layout/VerticalCurvedList"/>
    <dgm:cxn modelId="{9D3F61F3-3822-4540-9634-5D0EAD9B7B0D}" type="presParOf" srcId="{406D1313-B3CE-4842-82E2-BB9DD87BB8BE}" destId="{3F494759-362D-49B5-86CA-24B60D6D692A}" srcOrd="0" destOrd="0" presId="urn:microsoft.com/office/officeart/2008/layout/VerticalCurvedList"/>
    <dgm:cxn modelId="{68ADAB3B-04FC-4F79-A6C5-973BD6035260}" type="presParOf" srcId="{3F494759-362D-49B5-86CA-24B60D6D692A}" destId="{196A17C0-2DC9-4F1C-9971-68799BAC9AEE}" srcOrd="0" destOrd="0" presId="urn:microsoft.com/office/officeart/2008/layout/VerticalCurvedList"/>
    <dgm:cxn modelId="{FC0E2694-4F00-4F90-B2B6-F7B6829D5D8F}" type="presParOf" srcId="{3F494759-362D-49B5-86CA-24B60D6D692A}" destId="{9145EA6F-1EAA-497F-A0C2-99E117CD3D20}" srcOrd="1" destOrd="0" presId="urn:microsoft.com/office/officeart/2008/layout/VerticalCurvedList"/>
    <dgm:cxn modelId="{C409E36F-12E8-4AE7-A87A-E579C5EC48DB}" type="presParOf" srcId="{3F494759-362D-49B5-86CA-24B60D6D692A}" destId="{96B1B660-29C0-4022-B538-58CEA8AD18C6}" srcOrd="2" destOrd="0" presId="urn:microsoft.com/office/officeart/2008/layout/VerticalCurvedList"/>
    <dgm:cxn modelId="{EBEF2694-E2FA-4245-85E1-E451DC9A0729}" type="presParOf" srcId="{3F494759-362D-49B5-86CA-24B60D6D692A}" destId="{031F6439-FE15-4878-A77C-A4CAB6B6D733}" srcOrd="3" destOrd="0" presId="urn:microsoft.com/office/officeart/2008/layout/VerticalCurvedList"/>
    <dgm:cxn modelId="{A5BD9158-7326-4D02-907E-E691D1537F6F}" type="presParOf" srcId="{406D1313-B3CE-4842-82E2-BB9DD87BB8BE}" destId="{B20999D5-5E6D-4923-BEE6-751A3D39BE6F}" srcOrd="1" destOrd="0" presId="urn:microsoft.com/office/officeart/2008/layout/VerticalCurvedList"/>
    <dgm:cxn modelId="{A13DEF02-C125-4F1E-A4F5-41521FC2E526}" type="presParOf" srcId="{406D1313-B3CE-4842-82E2-BB9DD87BB8BE}" destId="{61BA34C7-B106-4205-9843-DBA8D0154A3B}" srcOrd="2" destOrd="0" presId="urn:microsoft.com/office/officeart/2008/layout/VerticalCurvedList"/>
    <dgm:cxn modelId="{89506ABF-3585-4524-AF8F-BBC8C4803D13}" type="presParOf" srcId="{61BA34C7-B106-4205-9843-DBA8D0154A3B}" destId="{76A81ED7-0380-4FCC-98AD-68BFC9122D68}" srcOrd="0" destOrd="0" presId="urn:microsoft.com/office/officeart/2008/layout/VerticalCurved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764CBA6-702D-460C-9DB0-C21C94AF25A6}"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8A2FA9E1-52F4-4048-B154-7CCAE6A9B3DC}">
      <dgm:prSet phldrT="[Text]"/>
      <dgm:spPr>
        <a:solidFill>
          <a:schemeClr val="accent2">
            <a:lumMod val="60000"/>
            <a:lumOff val="40000"/>
          </a:schemeClr>
        </a:solidFill>
      </dgm:spPr>
      <dgm:t>
        <a:bodyPr/>
        <a:lstStyle/>
        <a:p>
          <a:r>
            <a:rPr lang="en-US" dirty="0"/>
            <a:t>Year vs Success Rate</a:t>
          </a:r>
        </a:p>
      </dgm:t>
    </dgm:pt>
    <dgm:pt modelId="{F3401F59-6C84-4EEE-B966-F65F15CD8DAA}" type="parTrans" cxnId="{7A292323-DAAE-4EE9-9E92-023AB06309EC}">
      <dgm:prSet/>
      <dgm:spPr/>
      <dgm:t>
        <a:bodyPr/>
        <a:lstStyle/>
        <a:p>
          <a:endParaRPr lang="en-US"/>
        </a:p>
      </dgm:t>
    </dgm:pt>
    <dgm:pt modelId="{81B0B386-E06E-437D-B856-62623579ABF6}" type="sibTrans" cxnId="{7A292323-DAAE-4EE9-9E92-023AB06309EC}">
      <dgm:prSet/>
      <dgm:spPr/>
      <dgm:t>
        <a:bodyPr/>
        <a:lstStyle/>
        <a:p>
          <a:endParaRPr lang="en-US"/>
        </a:p>
      </dgm:t>
    </dgm:pt>
    <dgm:pt modelId="{3CE8B83C-66D1-4CCC-B9F0-016330C8D006}" type="pres">
      <dgm:prSet presAssocID="{3764CBA6-702D-460C-9DB0-C21C94AF25A6}" presName="Name0" presStyleCnt="0">
        <dgm:presLayoutVars>
          <dgm:chMax val="7"/>
          <dgm:chPref val="7"/>
          <dgm:dir/>
        </dgm:presLayoutVars>
      </dgm:prSet>
      <dgm:spPr/>
    </dgm:pt>
    <dgm:pt modelId="{406D1313-B3CE-4842-82E2-BB9DD87BB8BE}" type="pres">
      <dgm:prSet presAssocID="{3764CBA6-702D-460C-9DB0-C21C94AF25A6}" presName="Name1" presStyleCnt="0"/>
      <dgm:spPr/>
    </dgm:pt>
    <dgm:pt modelId="{3F494759-362D-49B5-86CA-24B60D6D692A}" type="pres">
      <dgm:prSet presAssocID="{3764CBA6-702D-460C-9DB0-C21C94AF25A6}" presName="cycle" presStyleCnt="0"/>
      <dgm:spPr/>
    </dgm:pt>
    <dgm:pt modelId="{196A17C0-2DC9-4F1C-9971-68799BAC9AEE}" type="pres">
      <dgm:prSet presAssocID="{3764CBA6-702D-460C-9DB0-C21C94AF25A6}" presName="srcNode" presStyleLbl="node1" presStyleIdx="0" presStyleCnt="1"/>
      <dgm:spPr/>
    </dgm:pt>
    <dgm:pt modelId="{9145EA6F-1EAA-497F-A0C2-99E117CD3D20}" type="pres">
      <dgm:prSet presAssocID="{3764CBA6-702D-460C-9DB0-C21C94AF25A6}" presName="conn" presStyleLbl="parChTrans1D2" presStyleIdx="0" presStyleCnt="1"/>
      <dgm:spPr/>
    </dgm:pt>
    <dgm:pt modelId="{96B1B660-29C0-4022-B538-58CEA8AD18C6}" type="pres">
      <dgm:prSet presAssocID="{3764CBA6-702D-460C-9DB0-C21C94AF25A6}" presName="extraNode" presStyleLbl="node1" presStyleIdx="0" presStyleCnt="1"/>
      <dgm:spPr/>
    </dgm:pt>
    <dgm:pt modelId="{031F6439-FE15-4878-A77C-A4CAB6B6D733}" type="pres">
      <dgm:prSet presAssocID="{3764CBA6-702D-460C-9DB0-C21C94AF25A6}" presName="dstNode" presStyleLbl="node1" presStyleIdx="0" presStyleCnt="1"/>
      <dgm:spPr/>
    </dgm:pt>
    <dgm:pt modelId="{B20999D5-5E6D-4923-BEE6-751A3D39BE6F}" type="pres">
      <dgm:prSet presAssocID="{8A2FA9E1-52F4-4048-B154-7CCAE6A9B3DC}" presName="text_1" presStyleLbl="node1" presStyleIdx="0" presStyleCnt="1">
        <dgm:presLayoutVars>
          <dgm:bulletEnabled val="1"/>
        </dgm:presLayoutVars>
      </dgm:prSet>
      <dgm:spPr/>
    </dgm:pt>
    <dgm:pt modelId="{61BA34C7-B106-4205-9843-DBA8D0154A3B}" type="pres">
      <dgm:prSet presAssocID="{8A2FA9E1-52F4-4048-B154-7CCAE6A9B3DC}" presName="accent_1" presStyleCnt="0"/>
      <dgm:spPr/>
    </dgm:pt>
    <dgm:pt modelId="{76A81ED7-0380-4FCC-98AD-68BFC9122D68}" type="pres">
      <dgm:prSet presAssocID="{8A2FA9E1-52F4-4048-B154-7CCAE6A9B3DC}" presName="accentRepeatNode" presStyleLbl="solidFgAcc1" presStyleIdx="0" presStyleCnt="1"/>
      <dgm:spPr/>
    </dgm:pt>
  </dgm:ptLst>
  <dgm:cxnLst>
    <dgm:cxn modelId="{D540D90D-237C-469E-9416-4B051F0CEDAD}" type="presOf" srcId="{81B0B386-E06E-437D-B856-62623579ABF6}" destId="{9145EA6F-1EAA-497F-A0C2-99E117CD3D20}" srcOrd="0" destOrd="0" presId="urn:microsoft.com/office/officeart/2008/layout/VerticalCurvedList"/>
    <dgm:cxn modelId="{7A292323-DAAE-4EE9-9E92-023AB06309EC}" srcId="{3764CBA6-702D-460C-9DB0-C21C94AF25A6}" destId="{8A2FA9E1-52F4-4048-B154-7CCAE6A9B3DC}" srcOrd="0" destOrd="0" parTransId="{F3401F59-6C84-4EEE-B966-F65F15CD8DAA}" sibTransId="{81B0B386-E06E-437D-B856-62623579ABF6}"/>
    <dgm:cxn modelId="{E58FBC94-6089-479A-BF20-FB5BD674352E}" type="presOf" srcId="{8A2FA9E1-52F4-4048-B154-7CCAE6A9B3DC}" destId="{B20999D5-5E6D-4923-BEE6-751A3D39BE6F}" srcOrd="0" destOrd="0" presId="urn:microsoft.com/office/officeart/2008/layout/VerticalCurvedList"/>
    <dgm:cxn modelId="{45384BD5-AD8C-4E6F-9E02-C4BA59395BB1}" type="presOf" srcId="{3764CBA6-702D-460C-9DB0-C21C94AF25A6}" destId="{3CE8B83C-66D1-4CCC-B9F0-016330C8D006}" srcOrd="0" destOrd="0" presId="urn:microsoft.com/office/officeart/2008/layout/VerticalCurvedList"/>
    <dgm:cxn modelId="{2A4C735C-27D0-4786-9671-CE04DF92492C}" type="presParOf" srcId="{3CE8B83C-66D1-4CCC-B9F0-016330C8D006}" destId="{406D1313-B3CE-4842-82E2-BB9DD87BB8BE}" srcOrd="0" destOrd="0" presId="urn:microsoft.com/office/officeart/2008/layout/VerticalCurvedList"/>
    <dgm:cxn modelId="{9D3F61F3-3822-4540-9634-5D0EAD9B7B0D}" type="presParOf" srcId="{406D1313-B3CE-4842-82E2-BB9DD87BB8BE}" destId="{3F494759-362D-49B5-86CA-24B60D6D692A}" srcOrd="0" destOrd="0" presId="urn:microsoft.com/office/officeart/2008/layout/VerticalCurvedList"/>
    <dgm:cxn modelId="{68ADAB3B-04FC-4F79-A6C5-973BD6035260}" type="presParOf" srcId="{3F494759-362D-49B5-86CA-24B60D6D692A}" destId="{196A17C0-2DC9-4F1C-9971-68799BAC9AEE}" srcOrd="0" destOrd="0" presId="urn:microsoft.com/office/officeart/2008/layout/VerticalCurvedList"/>
    <dgm:cxn modelId="{FC0E2694-4F00-4F90-B2B6-F7B6829D5D8F}" type="presParOf" srcId="{3F494759-362D-49B5-86CA-24B60D6D692A}" destId="{9145EA6F-1EAA-497F-A0C2-99E117CD3D20}" srcOrd="1" destOrd="0" presId="urn:microsoft.com/office/officeart/2008/layout/VerticalCurvedList"/>
    <dgm:cxn modelId="{C409E36F-12E8-4AE7-A87A-E579C5EC48DB}" type="presParOf" srcId="{3F494759-362D-49B5-86CA-24B60D6D692A}" destId="{96B1B660-29C0-4022-B538-58CEA8AD18C6}" srcOrd="2" destOrd="0" presId="urn:microsoft.com/office/officeart/2008/layout/VerticalCurvedList"/>
    <dgm:cxn modelId="{EBEF2694-E2FA-4245-85E1-E451DC9A0729}" type="presParOf" srcId="{3F494759-362D-49B5-86CA-24B60D6D692A}" destId="{031F6439-FE15-4878-A77C-A4CAB6B6D733}" srcOrd="3" destOrd="0" presId="urn:microsoft.com/office/officeart/2008/layout/VerticalCurvedList"/>
    <dgm:cxn modelId="{A5BD9158-7326-4D02-907E-E691D1537F6F}" type="presParOf" srcId="{406D1313-B3CE-4842-82E2-BB9DD87BB8BE}" destId="{B20999D5-5E6D-4923-BEE6-751A3D39BE6F}" srcOrd="1" destOrd="0" presId="urn:microsoft.com/office/officeart/2008/layout/VerticalCurvedList"/>
    <dgm:cxn modelId="{A13DEF02-C125-4F1E-A4F5-41521FC2E526}" type="presParOf" srcId="{406D1313-B3CE-4842-82E2-BB9DD87BB8BE}" destId="{61BA34C7-B106-4205-9843-DBA8D0154A3B}" srcOrd="2" destOrd="0" presId="urn:microsoft.com/office/officeart/2008/layout/VerticalCurvedList"/>
    <dgm:cxn modelId="{89506ABF-3585-4524-AF8F-BBC8C4803D13}" type="presParOf" srcId="{61BA34C7-B106-4205-9843-DBA8D0154A3B}" destId="{76A81ED7-0380-4FCC-98AD-68BFC9122D68}" srcOrd="0" destOrd="0" presId="urn:microsoft.com/office/officeart/2008/layout/VerticalCurvedList"/>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B752B-BD0E-4C22-92AB-85425D409CFA}">
      <dsp:nvSpPr>
        <dsp:cNvPr id="0" name=""/>
        <dsp:cNvSpPr/>
      </dsp:nvSpPr>
      <dsp:spPr>
        <a:xfrm>
          <a:off x="364" y="334798"/>
          <a:ext cx="1569993" cy="1883992"/>
        </a:xfrm>
        <a:prstGeom prst="roundRect">
          <a:avLst>
            <a:gd name="adj" fmla="val 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61722" rIns="80010" bIns="0" numCol="1" spcCol="1270" anchor="t" anchorCtr="0">
          <a:noAutofit/>
        </a:bodyPr>
        <a:lstStyle/>
        <a:p>
          <a:pPr marL="0" lvl="0" indent="0" algn="r" defTabSz="800100">
            <a:lnSpc>
              <a:spcPct val="90000"/>
            </a:lnSpc>
            <a:spcBef>
              <a:spcPct val="0"/>
            </a:spcBef>
            <a:spcAft>
              <a:spcPct val="35000"/>
            </a:spcAft>
            <a:buNone/>
          </a:pPr>
          <a:r>
            <a:rPr lang="en-US" sz="1800" kern="1200" dirty="0"/>
            <a:t>1</a:t>
          </a:r>
        </a:p>
      </dsp:txBody>
      <dsp:txXfrm rot="16200000">
        <a:off x="-615072" y="950236"/>
        <a:ext cx="1544873" cy="313998"/>
      </dsp:txXfrm>
    </dsp:sp>
    <dsp:sp modelId="{DE1A256D-74FF-405B-8CAA-8BFFB272986B}">
      <dsp:nvSpPr>
        <dsp:cNvPr id="0" name=""/>
        <dsp:cNvSpPr/>
      </dsp:nvSpPr>
      <dsp:spPr>
        <a:xfrm>
          <a:off x="314363" y="334798"/>
          <a:ext cx="1169645" cy="188399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None/>
          </a:pPr>
          <a:r>
            <a:rPr lang="en-US" sz="2000" kern="1200" dirty="0"/>
            <a:t>Request data from API</a:t>
          </a:r>
        </a:p>
      </dsp:txBody>
      <dsp:txXfrm>
        <a:off x="314363" y="334798"/>
        <a:ext cx="1169645" cy="1883992"/>
      </dsp:txXfrm>
    </dsp:sp>
    <dsp:sp modelId="{673DF3D2-524F-4E38-99F1-C03DE9580530}">
      <dsp:nvSpPr>
        <dsp:cNvPr id="0" name=""/>
        <dsp:cNvSpPr/>
      </dsp:nvSpPr>
      <dsp:spPr>
        <a:xfrm>
          <a:off x="1625308" y="334798"/>
          <a:ext cx="1569993" cy="1883992"/>
        </a:xfrm>
        <a:prstGeom prst="roundRect">
          <a:avLst>
            <a:gd name="adj" fmla="val 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61722" rIns="80010" bIns="0" numCol="1" spcCol="1270" anchor="t" anchorCtr="0">
          <a:noAutofit/>
        </a:bodyPr>
        <a:lstStyle/>
        <a:p>
          <a:pPr marL="0" lvl="0" indent="0" algn="r" defTabSz="800100">
            <a:lnSpc>
              <a:spcPct val="90000"/>
            </a:lnSpc>
            <a:spcBef>
              <a:spcPct val="0"/>
            </a:spcBef>
            <a:spcAft>
              <a:spcPct val="35000"/>
            </a:spcAft>
            <a:buNone/>
          </a:pPr>
          <a:r>
            <a:rPr lang="en-US" sz="1800" kern="1200" dirty="0"/>
            <a:t>2</a:t>
          </a:r>
        </a:p>
      </dsp:txBody>
      <dsp:txXfrm rot="16200000">
        <a:off x="1009870" y="950236"/>
        <a:ext cx="1544873" cy="313998"/>
      </dsp:txXfrm>
    </dsp:sp>
    <dsp:sp modelId="{8EE669A7-86BD-4B61-9561-1C29F16B1085}">
      <dsp:nvSpPr>
        <dsp:cNvPr id="0" name=""/>
        <dsp:cNvSpPr/>
      </dsp:nvSpPr>
      <dsp:spPr>
        <a:xfrm rot="5400000">
          <a:off x="1494744" y="1831878"/>
          <a:ext cx="276827" cy="235499"/>
        </a:xfrm>
        <a:prstGeom prst="flowChartExtract">
          <a:avLst/>
        </a:prstGeom>
        <a:solidFill>
          <a:schemeClr val="tx1"/>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994ED3A-3DEC-4A79-BE8B-01DCAA1319EF}">
      <dsp:nvSpPr>
        <dsp:cNvPr id="0" name=""/>
        <dsp:cNvSpPr/>
      </dsp:nvSpPr>
      <dsp:spPr>
        <a:xfrm>
          <a:off x="1939306" y="334798"/>
          <a:ext cx="1169645" cy="188399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None/>
          </a:pPr>
          <a:r>
            <a:rPr lang="en-US" sz="2000" kern="1200" dirty="0"/>
            <a:t>API returns data in .JSON format</a:t>
          </a:r>
        </a:p>
      </dsp:txBody>
      <dsp:txXfrm>
        <a:off x="1939306" y="334798"/>
        <a:ext cx="1169645" cy="1883992"/>
      </dsp:txXfrm>
    </dsp:sp>
    <dsp:sp modelId="{1F2C0E0C-6E3A-4757-8935-6D45C26AC119}">
      <dsp:nvSpPr>
        <dsp:cNvPr id="0" name=""/>
        <dsp:cNvSpPr/>
      </dsp:nvSpPr>
      <dsp:spPr>
        <a:xfrm>
          <a:off x="3250251" y="334798"/>
          <a:ext cx="1569993" cy="1883992"/>
        </a:xfrm>
        <a:prstGeom prst="roundRect">
          <a:avLst>
            <a:gd name="adj" fmla="val 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61722" rIns="80010" bIns="0" numCol="1" spcCol="1270" anchor="t" anchorCtr="0">
          <a:noAutofit/>
        </a:bodyPr>
        <a:lstStyle/>
        <a:p>
          <a:pPr marL="0" lvl="0" indent="0" algn="r" defTabSz="800100">
            <a:lnSpc>
              <a:spcPct val="90000"/>
            </a:lnSpc>
            <a:spcBef>
              <a:spcPct val="0"/>
            </a:spcBef>
            <a:spcAft>
              <a:spcPct val="35000"/>
            </a:spcAft>
            <a:buNone/>
          </a:pPr>
          <a:r>
            <a:rPr lang="en-US" sz="1800" kern="1200" dirty="0"/>
            <a:t>3</a:t>
          </a:r>
        </a:p>
      </dsp:txBody>
      <dsp:txXfrm rot="16200000">
        <a:off x="2634814" y="950236"/>
        <a:ext cx="1544873" cy="313998"/>
      </dsp:txXfrm>
    </dsp:sp>
    <dsp:sp modelId="{64A105CE-3A75-40BB-B17B-105803428BE4}">
      <dsp:nvSpPr>
        <dsp:cNvPr id="0" name=""/>
        <dsp:cNvSpPr/>
      </dsp:nvSpPr>
      <dsp:spPr>
        <a:xfrm rot="5400000">
          <a:off x="3119687" y="1831878"/>
          <a:ext cx="276827" cy="235499"/>
        </a:xfrm>
        <a:prstGeom prst="flowChartExtract">
          <a:avLst/>
        </a:prstGeom>
        <a:solidFill>
          <a:schemeClr val="tx1"/>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BB7A85C-3E3A-4919-BD56-3F383DD875EC}">
      <dsp:nvSpPr>
        <dsp:cNvPr id="0" name=""/>
        <dsp:cNvSpPr/>
      </dsp:nvSpPr>
      <dsp:spPr>
        <a:xfrm>
          <a:off x="3564250" y="334798"/>
          <a:ext cx="1169645" cy="1883992"/>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None/>
          </a:pPr>
          <a:r>
            <a:rPr lang="en-US" sz="2000" kern="1200" dirty="0"/>
            <a:t>Normalize data into CSV format using Pandas library</a:t>
          </a:r>
        </a:p>
      </dsp:txBody>
      <dsp:txXfrm>
        <a:off x="3564250" y="334798"/>
        <a:ext cx="1169645" cy="188399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6EB006-019D-435D-B51A-769651B887A5}">
      <dsp:nvSpPr>
        <dsp:cNvPr id="0" name=""/>
        <dsp:cNvSpPr/>
      </dsp:nvSpPr>
      <dsp:spPr>
        <a:xfrm>
          <a:off x="0" y="55507"/>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Unique launch sites in the space mission</a:t>
          </a:r>
        </a:p>
      </dsp:txBody>
      <dsp:txXfrm>
        <a:off x="19191" y="74698"/>
        <a:ext cx="10093154" cy="354738"/>
      </dsp:txXfrm>
    </dsp:sp>
    <dsp:sp modelId="{E4E871D9-F917-433E-9FF4-E033630EA3A8}">
      <dsp:nvSpPr>
        <dsp:cNvPr id="0" name=""/>
        <dsp:cNvSpPr/>
      </dsp:nvSpPr>
      <dsp:spPr>
        <a:xfrm>
          <a:off x="0" y="509107"/>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Launch sites begin with the string 'CCA’</a:t>
          </a:r>
        </a:p>
      </dsp:txBody>
      <dsp:txXfrm>
        <a:off x="19191" y="528298"/>
        <a:ext cx="10093154" cy="354738"/>
      </dsp:txXfrm>
    </dsp:sp>
    <dsp:sp modelId="{319F00C3-6E84-4A47-B1D7-72E8DBADFC3B}">
      <dsp:nvSpPr>
        <dsp:cNvPr id="0" name=""/>
        <dsp:cNvSpPr/>
      </dsp:nvSpPr>
      <dsp:spPr>
        <a:xfrm>
          <a:off x="0" y="962707"/>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Total payload mass carried by boosters CRS</a:t>
          </a:r>
        </a:p>
      </dsp:txBody>
      <dsp:txXfrm>
        <a:off x="19191" y="981898"/>
        <a:ext cx="10093154" cy="354738"/>
      </dsp:txXfrm>
    </dsp:sp>
    <dsp:sp modelId="{4544546E-0693-485E-AB81-839F90786FAC}">
      <dsp:nvSpPr>
        <dsp:cNvPr id="0" name=""/>
        <dsp:cNvSpPr/>
      </dsp:nvSpPr>
      <dsp:spPr>
        <a:xfrm>
          <a:off x="0" y="1416307"/>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Average payload mass carried by booster version v1.1</a:t>
          </a:r>
        </a:p>
      </dsp:txBody>
      <dsp:txXfrm>
        <a:off x="19191" y="1435498"/>
        <a:ext cx="10093154" cy="354738"/>
      </dsp:txXfrm>
    </dsp:sp>
    <dsp:sp modelId="{B869FBEC-5718-4FD5-8623-7F2622A27C05}">
      <dsp:nvSpPr>
        <dsp:cNvPr id="0" name=""/>
        <dsp:cNvSpPr/>
      </dsp:nvSpPr>
      <dsp:spPr>
        <a:xfrm>
          <a:off x="0" y="1869907"/>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Date when the first successful landing outcome in ground pad was achieved</a:t>
          </a:r>
        </a:p>
      </dsp:txBody>
      <dsp:txXfrm>
        <a:off x="19191" y="1889098"/>
        <a:ext cx="10093154" cy="354738"/>
      </dsp:txXfrm>
    </dsp:sp>
    <dsp:sp modelId="{110998A6-F050-41C1-BCE4-4BAD5653068F}">
      <dsp:nvSpPr>
        <dsp:cNvPr id="0" name=""/>
        <dsp:cNvSpPr/>
      </dsp:nvSpPr>
      <dsp:spPr>
        <a:xfrm>
          <a:off x="0" y="2323507"/>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Names of the boosters which have success in drone ship and have payload mass greater than 4000 but less than 6000</a:t>
          </a:r>
        </a:p>
      </dsp:txBody>
      <dsp:txXfrm>
        <a:off x="19191" y="2342698"/>
        <a:ext cx="10093154" cy="354738"/>
      </dsp:txXfrm>
    </dsp:sp>
    <dsp:sp modelId="{CEE0C8B8-3907-40C3-830B-11AC658D746E}">
      <dsp:nvSpPr>
        <dsp:cNvPr id="0" name=""/>
        <dsp:cNvSpPr/>
      </dsp:nvSpPr>
      <dsp:spPr>
        <a:xfrm>
          <a:off x="0" y="2777107"/>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Total number of successful and failure mission outcomes</a:t>
          </a:r>
        </a:p>
      </dsp:txBody>
      <dsp:txXfrm>
        <a:off x="19191" y="2796298"/>
        <a:ext cx="10093154" cy="354738"/>
      </dsp:txXfrm>
    </dsp:sp>
    <dsp:sp modelId="{5D20CD47-C722-4EB3-9C1A-4525B9D72F8F}">
      <dsp:nvSpPr>
        <dsp:cNvPr id="0" name=""/>
        <dsp:cNvSpPr/>
      </dsp:nvSpPr>
      <dsp:spPr>
        <a:xfrm>
          <a:off x="0" y="3230708"/>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Names of the booster versions </a:t>
          </a:r>
          <a:r>
            <a:rPr lang="en-US" sz="1400" kern="1200" dirty="0"/>
            <a:t>which</a:t>
          </a:r>
          <a:r>
            <a:rPr lang="en-US" sz="1500" kern="1200" dirty="0"/>
            <a:t> have carried the maximum payload mass</a:t>
          </a:r>
        </a:p>
      </dsp:txBody>
      <dsp:txXfrm>
        <a:off x="19191" y="3249899"/>
        <a:ext cx="10093154" cy="354738"/>
      </dsp:txXfrm>
    </dsp:sp>
    <dsp:sp modelId="{C8DE483B-2762-4113-89F0-621DC4426435}">
      <dsp:nvSpPr>
        <dsp:cNvPr id="0" name=""/>
        <dsp:cNvSpPr/>
      </dsp:nvSpPr>
      <dsp:spPr>
        <a:xfrm>
          <a:off x="0" y="3684308"/>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Failed landing outcomes in drone ship, their booster versions, and launch site names for in year 2015</a:t>
          </a:r>
        </a:p>
      </dsp:txBody>
      <dsp:txXfrm>
        <a:off x="19191" y="3703499"/>
        <a:ext cx="10093154" cy="354738"/>
      </dsp:txXfrm>
    </dsp:sp>
    <dsp:sp modelId="{DC660046-1525-4091-BBE1-087717BB855E}">
      <dsp:nvSpPr>
        <dsp:cNvPr id="0" name=""/>
        <dsp:cNvSpPr/>
      </dsp:nvSpPr>
      <dsp:spPr>
        <a:xfrm>
          <a:off x="0" y="4137908"/>
          <a:ext cx="10131536" cy="3931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Ranking the count of landing outcomes between the date 2010-06-04 and 2017-03-20 </a:t>
          </a:r>
        </a:p>
      </dsp:txBody>
      <dsp:txXfrm>
        <a:off x="19191" y="4157099"/>
        <a:ext cx="10093154" cy="354738"/>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1C67E5-7B3E-4B00-B539-D29B889081F8}">
      <dsp:nvSpPr>
        <dsp:cNvPr id="0" name=""/>
        <dsp:cNvSpPr/>
      </dsp:nvSpPr>
      <dsp:spPr>
        <a:xfrm>
          <a:off x="5358161" y="1004643"/>
          <a:ext cx="2995718" cy="422322"/>
        </a:xfrm>
        <a:custGeom>
          <a:avLst/>
          <a:gdLst/>
          <a:ahLst/>
          <a:cxnLst/>
          <a:rect l="0" t="0" r="0" b="0"/>
          <a:pathLst>
            <a:path>
              <a:moveTo>
                <a:pt x="0" y="0"/>
              </a:moveTo>
              <a:lnTo>
                <a:pt x="0" y="211482"/>
              </a:lnTo>
              <a:lnTo>
                <a:pt x="2995718" y="211482"/>
              </a:lnTo>
              <a:lnTo>
                <a:pt x="2995718" y="4223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35855B6-B9E6-417C-8E16-6F0ADD670759}">
      <dsp:nvSpPr>
        <dsp:cNvPr id="0" name=""/>
        <dsp:cNvSpPr/>
      </dsp:nvSpPr>
      <dsp:spPr>
        <a:xfrm>
          <a:off x="2453264" y="1004643"/>
          <a:ext cx="2904896" cy="422322"/>
        </a:xfrm>
        <a:custGeom>
          <a:avLst/>
          <a:gdLst/>
          <a:ahLst/>
          <a:cxnLst/>
          <a:rect l="0" t="0" r="0" b="0"/>
          <a:pathLst>
            <a:path>
              <a:moveTo>
                <a:pt x="2904896" y="0"/>
              </a:moveTo>
              <a:lnTo>
                <a:pt x="2904896" y="211482"/>
              </a:lnTo>
              <a:lnTo>
                <a:pt x="0" y="211482"/>
              </a:lnTo>
              <a:lnTo>
                <a:pt x="0" y="42232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1352628-0A5E-4583-BCE9-A94BCF96658E}">
      <dsp:nvSpPr>
        <dsp:cNvPr id="0" name=""/>
        <dsp:cNvSpPr/>
      </dsp:nvSpPr>
      <dsp:spPr>
        <a:xfrm>
          <a:off x="4354159" y="642"/>
          <a:ext cx="2008002" cy="100400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kern="1200" dirty="0"/>
            <a:t>Dashboard</a:t>
          </a:r>
        </a:p>
      </dsp:txBody>
      <dsp:txXfrm>
        <a:off x="4354159" y="642"/>
        <a:ext cx="2008002" cy="1004001"/>
      </dsp:txXfrm>
    </dsp:sp>
    <dsp:sp modelId="{3EC2684E-A7A6-4902-8A34-7AC227E7D5CE}">
      <dsp:nvSpPr>
        <dsp:cNvPr id="0" name=""/>
        <dsp:cNvSpPr/>
      </dsp:nvSpPr>
      <dsp:spPr>
        <a:xfrm>
          <a:off x="1449263" y="1426965"/>
          <a:ext cx="2008002" cy="100400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kern="1200" dirty="0"/>
            <a:t>Pie chart</a:t>
          </a:r>
        </a:p>
      </dsp:txBody>
      <dsp:txXfrm>
        <a:off x="1449263" y="1426965"/>
        <a:ext cx="2008002" cy="1004001"/>
      </dsp:txXfrm>
    </dsp:sp>
    <dsp:sp modelId="{26FCD7ED-0E00-4498-BE8A-F9DCEB0A5A86}">
      <dsp:nvSpPr>
        <dsp:cNvPr id="0" name=""/>
        <dsp:cNvSpPr/>
      </dsp:nvSpPr>
      <dsp:spPr>
        <a:xfrm>
          <a:off x="7349878" y="1426965"/>
          <a:ext cx="2008002" cy="1004001"/>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US" sz="3400" kern="1200" dirty="0"/>
            <a:t>Scatter chart</a:t>
          </a:r>
        </a:p>
      </dsp:txBody>
      <dsp:txXfrm>
        <a:off x="7349878" y="1426965"/>
        <a:ext cx="2008002" cy="1004001"/>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5EECF3-B9FD-4DFD-983E-5FADADC76ACC}">
      <dsp:nvSpPr>
        <dsp:cNvPr id="0" name=""/>
        <dsp:cNvSpPr/>
      </dsp:nvSpPr>
      <dsp:spPr>
        <a:xfrm>
          <a:off x="0" y="192641"/>
          <a:ext cx="4906536" cy="6071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Shows total success launches by sites</a:t>
          </a:r>
        </a:p>
      </dsp:txBody>
      <dsp:txXfrm>
        <a:off x="29637" y="222278"/>
        <a:ext cx="4847262" cy="547838"/>
      </dsp:txXfrm>
    </dsp:sp>
    <dsp:sp modelId="{69C67511-E300-4C65-BED7-B2F7891DCBCD}">
      <dsp:nvSpPr>
        <dsp:cNvPr id="0" name=""/>
        <dsp:cNvSpPr/>
      </dsp:nvSpPr>
      <dsp:spPr>
        <a:xfrm>
          <a:off x="0" y="851593"/>
          <a:ext cx="4906536" cy="99837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It can be selected to indicate a successful landing distribution across all launch sites or to indicate the success rate of individual launch sites.</a:t>
          </a:r>
        </a:p>
      </dsp:txBody>
      <dsp:txXfrm>
        <a:off x="48737" y="900330"/>
        <a:ext cx="4809062" cy="900901"/>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167033-562C-48AF-9719-D0620EDDB69F}">
      <dsp:nvSpPr>
        <dsp:cNvPr id="0" name=""/>
        <dsp:cNvSpPr/>
      </dsp:nvSpPr>
      <dsp:spPr>
        <a:xfrm>
          <a:off x="2445147" y="0"/>
          <a:ext cx="1813623" cy="1813808"/>
        </a:xfrm>
        <a:prstGeom prst="circularArrow">
          <a:avLst>
            <a:gd name="adj1" fmla="val 10980"/>
            <a:gd name="adj2" fmla="val 1142322"/>
            <a:gd name="adj3" fmla="val 4500000"/>
            <a:gd name="adj4" fmla="val 108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1ABDE0-E30F-44AC-8611-158FE9C792E6}">
      <dsp:nvSpPr>
        <dsp:cNvPr id="0" name=""/>
        <dsp:cNvSpPr/>
      </dsp:nvSpPr>
      <dsp:spPr>
        <a:xfrm>
          <a:off x="2845566" y="656549"/>
          <a:ext cx="1012104" cy="50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Build model</a:t>
          </a:r>
        </a:p>
      </dsp:txBody>
      <dsp:txXfrm>
        <a:off x="2845566" y="656549"/>
        <a:ext cx="1012104" cy="506000"/>
      </dsp:txXfrm>
    </dsp:sp>
    <dsp:sp modelId="{5CC565E8-0C05-46CC-90E1-6BF3F675CFFC}">
      <dsp:nvSpPr>
        <dsp:cNvPr id="0" name=""/>
        <dsp:cNvSpPr/>
      </dsp:nvSpPr>
      <dsp:spPr>
        <a:xfrm>
          <a:off x="1941306" y="1042302"/>
          <a:ext cx="1813623" cy="1813808"/>
        </a:xfrm>
        <a:prstGeom prst="leftCircularArrow">
          <a:avLst>
            <a:gd name="adj1" fmla="val 10980"/>
            <a:gd name="adj2" fmla="val 1142322"/>
            <a:gd name="adj3" fmla="val 6300000"/>
            <a:gd name="adj4" fmla="val 189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F1347D-EB70-4657-A6A6-58D33207FBCF}">
      <dsp:nvSpPr>
        <dsp:cNvPr id="0" name=""/>
        <dsp:cNvSpPr/>
      </dsp:nvSpPr>
      <dsp:spPr>
        <a:xfrm>
          <a:off x="2339684" y="1700775"/>
          <a:ext cx="1012104" cy="50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Evaluate model</a:t>
          </a:r>
        </a:p>
      </dsp:txBody>
      <dsp:txXfrm>
        <a:off x="2339684" y="1700775"/>
        <a:ext cx="1012104" cy="506000"/>
      </dsp:txXfrm>
    </dsp:sp>
    <dsp:sp modelId="{418ECD2E-029D-4FE8-A7C3-69346EDC98E8}">
      <dsp:nvSpPr>
        <dsp:cNvPr id="0" name=""/>
        <dsp:cNvSpPr/>
      </dsp:nvSpPr>
      <dsp:spPr>
        <a:xfrm>
          <a:off x="2445147" y="2088452"/>
          <a:ext cx="1813623" cy="1813808"/>
        </a:xfrm>
        <a:prstGeom prst="circularArrow">
          <a:avLst>
            <a:gd name="adj1" fmla="val 10980"/>
            <a:gd name="adj2" fmla="val 1142322"/>
            <a:gd name="adj3" fmla="val 4500000"/>
            <a:gd name="adj4" fmla="val 13500000"/>
            <a:gd name="adj5" fmla="val 125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ADC35F-693B-47D5-BF18-127626B471C6}">
      <dsp:nvSpPr>
        <dsp:cNvPr id="0" name=""/>
        <dsp:cNvSpPr/>
      </dsp:nvSpPr>
      <dsp:spPr>
        <a:xfrm>
          <a:off x="2845566" y="2745001"/>
          <a:ext cx="1012104" cy="50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Improve model</a:t>
          </a:r>
        </a:p>
      </dsp:txBody>
      <dsp:txXfrm>
        <a:off x="2845566" y="2745001"/>
        <a:ext cx="1012104" cy="506000"/>
      </dsp:txXfrm>
    </dsp:sp>
    <dsp:sp modelId="{AB8164DF-4163-4B5C-8111-E375867AA839}">
      <dsp:nvSpPr>
        <dsp:cNvPr id="0" name=""/>
        <dsp:cNvSpPr/>
      </dsp:nvSpPr>
      <dsp:spPr>
        <a:xfrm>
          <a:off x="2070584" y="3251001"/>
          <a:ext cx="1558130" cy="1558884"/>
        </a:xfrm>
        <a:prstGeom prst="blockArc">
          <a:avLst>
            <a:gd name="adj1" fmla="val 0"/>
            <a:gd name="adj2" fmla="val 18900000"/>
            <a:gd name="adj3" fmla="val 1274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C45E345-2092-47CB-A234-85FA5B526AE8}">
      <dsp:nvSpPr>
        <dsp:cNvPr id="0" name=""/>
        <dsp:cNvSpPr/>
      </dsp:nvSpPr>
      <dsp:spPr>
        <a:xfrm>
          <a:off x="2339684" y="3789228"/>
          <a:ext cx="1012104" cy="50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Find best model</a:t>
          </a:r>
        </a:p>
      </dsp:txBody>
      <dsp:txXfrm>
        <a:off x="2339684" y="3789228"/>
        <a:ext cx="1012104" cy="50600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18BA9E-98B4-4C92-B056-4CA7D3CAA414}">
      <dsp:nvSpPr>
        <dsp:cNvPr id="0" name=""/>
        <dsp:cNvSpPr/>
      </dsp:nvSpPr>
      <dsp:spPr>
        <a:xfrm>
          <a:off x="2021886" y="1909539"/>
          <a:ext cx="1495642" cy="14956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575" tIns="28575" rIns="28575" bIns="28575" numCol="1" spcCol="1270" anchor="ctr" anchorCtr="0">
          <a:noAutofit/>
        </a:bodyPr>
        <a:lstStyle/>
        <a:p>
          <a:pPr marL="0" lvl="0" indent="0" algn="ctr" defTabSz="2000250">
            <a:lnSpc>
              <a:spcPct val="90000"/>
            </a:lnSpc>
            <a:spcBef>
              <a:spcPct val="0"/>
            </a:spcBef>
            <a:spcAft>
              <a:spcPct val="35000"/>
            </a:spcAft>
            <a:buNone/>
          </a:pPr>
          <a:r>
            <a:rPr lang="en-US" sz="4500" kern="1200" dirty="0"/>
            <a:t>%83</a:t>
          </a:r>
        </a:p>
      </dsp:txBody>
      <dsp:txXfrm>
        <a:off x="2240918" y="2128571"/>
        <a:ext cx="1057578" cy="1057578"/>
      </dsp:txXfrm>
    </dsp:sp>
    <dsp:sp modelId="{EC26E846-2D8B-4B3A-B1CC-5EEC37386A31}">
      <dsp:nvSpPr>
        <dsp:cNvPr id="0" name=""/>
        <dsp:cNvSpPr/>
      </dsp:nvSpPr>
      <dsp:spPr>
        <a:xfrm rot="12900000">
          <a:off x="944878" y="1609838"/>
          <a:ext cx="1266386" cy="426258"/>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B92FE29-4078-412F-8424-6CD0B59432EC}">
      <dsp:nvSpPr>
        <dsp:cNvPr id="0" name=""/>
        <dsp:cNvSpPr/>
      </dsp:nvSpPr>
      <dsp:spPr>
        <a:xfrm>
          <a:off x="348959" y="891438"/>
          <a:ext cx="1420860" cy="1136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195" tIns="36195" rIns="36195" bIns="36195" numCol="1" spcCol="1270" anchor="ctr" anchorCtr="0">
          <a:noAutofit/>
        </a:bodyPr>
        <a:lstStyle/>
        <a:p>
          <a:pPr marL="0" lvl="0" indent="0" algn="ctr" defTabSz="844550">
            <a:lnSpc>
              <a:spcPct val="90000"/>
            </a:lnSpc>
            <a:spcBef>
              <a:spcPct val="0"/>
            </a:spcBef>
            <a:spcAft>
              <a:spcPct val="35000"/>
            </a:spcAft>
            <a:buNone/>
          </a:pPr>
          <a:r>
            <a:rPr lang="en-US" sz="1900" kern="1200" dirty="0"/>
            <a:t>SVM</a:t>
          </a:r>
        </a:p>
      </dsp:txBody>
      <dsp:txXfrm>
        <a:off x="382251" y="924730"/>
        <a:ext cx="1354276" cy="1070104"/>
      </dsp:txXfrm>
    </dsp:sp>
    <dsp:sp modelId="{212DEAF7-67B3-49A7-AB1B-DAE673C6BBEF}">
      <dsp:nvSpPr>
        <dsp:cNvPr id="0" name=""/>
        <dsp:cNvSpPr/>
      </dsp:nvSpPr>
      <dsp:spPr>
        <a:xfrm rot="16200000">
          <a:off x="2136514" y="989511"/>
          <a:ext cx="1266386" cy="426258"/>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9B678EC-3F3E-40EC-9ADA-242BBA0D50DA}">
      <dsp:nvSpPr>
        <dsp:cNvPr id="0" name=""/>
        <dsp:cNvSpPr/>
      </dsp:nvSpPr>
      <dsp:spPr>
        <a:xfrm>
          <a:off x="2059277" y="1103"/>
          <a:ext cx="1420860" cy="1136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195" tIns="36195" rIns="36195" bIns="36195" numCol="1" spcCol="1270" anchor="ctr" anchorCtr="0">
          <a:noAutofit/>
        </a:bodyPr>
        <a:lstStyle/>
        <a:p>
          <a:pPr marL="0" lvl="0" indent="0" algn="ctr" defTabSz="844550">
            <a:lnSpc>
              <a:spcPct val="90000"/>
            </a:lnSpc>
            <a:spcBef>
              <a:spcPct val="0"/>
            </a:spcBef>
            <a:spcAft>
              <a:spcPct val="35000"/>
            </a:spcAft>
            <a:buNone/>
          </a:pPr>
          <a:r>
            <a:rPr lang="en-US" sz="1900" kern="1200" dirty="0"/>
            <a:t>Classification Tree</a:t>
          </a:r>
        </a:p>
      </dsp:txBody>
      <dsp:txXfrm>
        <a:off x="2092569" y="34395"/>
        <a:ext cx="1354276" cy="1070104"/>
      </dsp:txXfrm>
    </dsp:sp>
    <dsp:sp modelId="{42B2EF2B-26DE-438E-AA56-D5282B773853}">
      <dsp:nvSpPr>
        <dsp:cNvPr id="0" name=""/>
        <dsp:cNvSpPr/>
      </dsp:nvSpPr>
      <dsp:spPr>
        <a:xfrm rot="19500000">
          <a:off x="3328151" y="1609838"/>
          <a:ext cx="1266386" cy="426258"/>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45F181F-A75F-4A9B-A278-CD8DF5DE943D}">
      <dsp:nvSpPr>
        <dsp:cNvPr id="0" name=""/>
        <dsp:cNvSpPr/>
      </dsp:nvSpPr>
      <dsp:spPr>
        <a:xfrm>
          <a:off x="3769595" y="891438"/>
          <a:ext cx="1420860" cy="113668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195" tIns="36195" rIns="36195" bIns="36195" numCol="1" spcCol="1270" anchor="ctr" anchorCtr="0">
          <a:noAutofit/>
        </a:bodyPr>
        <a:lstStyle/>
        <a:p>
          <a:pPr marL="0" lvl="0" indent="0" algn="ctr" defTabSz="844550">
            <a:lnSpc>
              <a:spcPct val="90000"/>
            </a:lnSpc>
            <a:spcBef>
              <a:spcPct val="0"/>
            </a:spcBef>
            <a:spcAft>
              <a:spcPct val="35000"/>
            </a:spcAft>
            <a:buNone/>
          </a:pPr>
          <a:r>
            <a:rPr lang="en-US" sz="1900" kern="1200" dirty="0"/>
            <a:t>Logistic Regression</a:t>
          </a:r>
        </a:p>
      </dsp:txBody>
      <dsp:txXfrm>
        <a:off x="3802887" y="924730"/>
        <a:ext cx="1354276" cy="1070104"/>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B7AEB6-70B3-4B40-973A-8A4A008DBF0F}">
      <dsp:nvSpPr>
        <dsp:cNvPr id="0" name=""/>
        <dsp:cNvSpPr/>
      </dsp:nvSpPr>
      <dsp:spPr>
        <a:xfrm>
          <a:off x="6193692" y="0"/>
          <a:ext cx="4327571" cy="2520176"/>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415" tIns="18415" rIns="18415" bIns="18415" numCol="1" spcCol="1270" anchor="t" anchorCtr="0">
          <a:noAutofit/>
        </a:bodyPr>
        <a:lstStyle/>
        <a:p>
          <a:pPr marL="285750" lvl="1" indent="-285750" algn="l" defTabSz="1289050">
            <a:lnSpc>
              <a:spcPct val="90000"/>
            </a:lnSpc>
            <a:spcBef>
              <a:spcPct val="0"/>
            </a:spcBef>
            <a:spcAft>
              <a:spcPct val="15000"/>
            </a:spcAft>
            <a:buChar char="•"/>
          </a:pPr>
          <a:r>
            <a:rPr lang="en-US" sz="2900" kern="1200" dirty="0"/>
            <a:t>CCAFS LC-40</a:t>
          </a:r>
        </a:p>
        <a:p>
          <a:pPr marL="285750" lvl="1" indent="-285750" algn="l" defTabSz="1289050">
            <a:lnSpc>
              <a:spcPct val="90000"/>
            </a:lnSpc>
            <a:spcBef>
              <a:spcPct val="0"/>
            </a:spcBef>
            <a:spcAft>
              <a:spcPct val="15000"/>
            </a:spcAft>
            <a:buChar char="•"/>
          </a:pPr>
          <a:r>
            <a:rPr lang="en-US" sz="2900" kern="1200" dirty="0"/>
            <a:t>CCAFS SLC-40</a:t>
          </a:r>
        </a:p>
        <a:p>
          <a:pPr marL="285750" lvl="1" indent="-285750" algn="l" defTabSz="1289050">
            <a:lnSpc>
              <a:spcPct val="90000"/>
            </a:lnSpc>
            <a:spcBef>
              <a:spcPct val="0"/>
            </a:spcBef>
            <a:spcAft>
              <a:spcPct val="15000"/>
            </a:spcAft>
            <a:buChar char="•"/>
          </a:pPr>
          <a:r>
            <a:rPr lang="en-US" sz="2900" kern="1200" dirty="0"/>
            <a:t>KSC LC-39A</a:t>
          </a:r>
        </a:p>
        <a:p>
          <a:pPr marL="285750" lvl="1" indent="-285750" algn="l" defTabSz="1289050">
            <a:lnSpc>
              <a:spcPct val="90000"/>
            </a:lnSpc>
            <a:spcBef>
              <a:spcPct val="0"/>
            </a:spcBef>
            <a:spcAft>
              <a:spcPct val="15000"/>
            </a:spcAft>
            <a:buChar char="•"/>
          </a:pPr>
          <a:r>
            <a:rPr lang="en-US" sz="2900" kern="1200" dirty="0"/>
            <a:t>VAFB SLC-4E</a:t>
          </a:r>
        </a:p>
      </dsp:txBody>
      <dsp:txXfrm>
        <a:off x="6193692" y="315022"/>
        <a:ext cx="3382505" cy="1890132"/>
      </dsp:txXfrm>
    </dsp:sp>
    <dsp:sp modelId="{94FF7209-1306-440A-BFD7-F34780385DF1}">
      <dsp:nvSpPr>
        <dsp:cNvPr id="0" name=""/>
        <dsp:cNvSpPr/>
      </dsp:nvSpPr>
      <dsp:spPr>
        <a:xfrm>
          <a:off x="139301" y="167264"/>
          <a:ext cx="6054391" cy="218564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81915" rIns="163830" bIns="81915" numCol="1" spcCol="1270" anchor="ctr" anchorCtr="0">
          <a:noAutofit/>
        </a:bodyPr>
        <a:lstStyle/>
        <a:p>
          <a:pPr marL="0" lvl="0" indent="0" algn="ctr" defTabSz="1911350">
            <a:lnSpc>
              <a:spcPct val="90000"/>
            </a:lnSpc>
            <a:spcBef>
              <a:spcPct val="0"/>
            </a:spcBef>
            <a:spcAft>
              <a:spcPct val="35000"/>
            </a:spcAft>
            <a:buNone/>
          </a:pPr>
          <a:r>
            <a:rPr lang="en-US" sz="4300" kern="1200" dirty="0"/>
            <a:t>SELECT DISTINCT LAUNCH_SITE FROM SPACEXTBL</a:t>
          </a:r>
        </a:p>
      </dsp:txBody>
      <dsp:txXfrm>
        <a:off x="245995" y="273958"/>
        <a:ext cx="5841003" cy="1972259"/>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B7AEB6-70B3-4B40-973A-8A4A008DBF0F}">
      <dsp:nvSpPr>
        <dsp:cNvPr id="0" name=""/>
        <dsp:cNvSpPr/>
      </dsp:nvSpPr>
      <dsp:spPr>
        <a:xfrm>
          <a:off x="6193692" y="632450"/>
          <a:ext cx="4327571" cy="1255274"/>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t" anchorCtr="0">
          <a:noAutofit/>
        </a:bodyPr>
        <a:lstStyle/>
        <a:p>
          <a:pPr marL="285750" lvl="1" indent="-285750" algn="ctr" defTabSz="1955800">
            <a:lnSpc>
              <a:spcPct val="90000"/>
            </a:lnSpc>
            <a:spcBef>
              <a:spcPct val="0"/>
            </a:spcBef>
            <a:spcAft>
              <a:spcPct val="15000"/>
            </a:spcAft>
            <a:buChar char="•"/>
          </a:pPr>
          <a:r>
            <a:rPr lang="en-US" sz="4400" kern="1200" dirty="0"/>
            <a:t>45596</a:t>
          </a:r>
          <a:endParaRPr lang="en-US" sz="4800" kern="1200" dirty="0"/>
        </a:p>
      </dsp:txBody>
      <dsp:txXfrm>
        <a:off x="6193692" y="789359"/>
        <a:ext cx="3856843" cy="941456"/>
      </dsp:txXfrm>
    </dsp:sp>
    <dsp:sp modelId="{94FF7209-1306-440A-BFD7-F34780385DF1}">
      <dsp:nvSpPr>
        <dsp:cNvPr id="0" name=""/>
        <dsp:cNvSpPr/>
      </dsp:nvSpPr>
      <dsp:spPr>
        <a:xfrm>
          <a:off x="139301" y="167264"/>
          <a:ext cx="6054391" cy="218564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SELECT SUM(PAYLOAD_MASS__KG_)</a:t>
          </a:r>
        </a:p>
        <a:p>
          <a:pPr marL="0" lvl="0" indent="0" algn="ctr" defTabSz="1111250">
            <a:lnSpc>
              <a:spcPct val="90000"/>
            </a:lnSpc>
            <a:spcBef>
              <a:spcPct val="0"/>
            </a:spcBef>
            <a:spcAft>
              <a:spcPct val="35000"/>
            </a:spcAft>
            <a:buNone/>
          </a:pPr>
          <a:r>
            <a:rPr lang="en-US" sz="2500" kern="1200" dirty="0"/>
            <a:t>AS </a:t>
          </a:r>
          <a:r>
            <a:rPr lang="en-US" sz="2500" kern="1200" dirty="0" err="1"/>
            <a:t>total_payload_mass_kg</a:t>
          </a:r>
          <a:endParaRPr lang="en-US" sz="2500" kern="1200" dirty="0"/>
        </a:p>
        <a:p>
          <a:pPr marL="0" lvl="0" indent="0" algn="ctr" defTabSz="1111250">
            <a:lnSpc>
              <a:spcPct val="90000"/>
            </a:lnSpc>
            <a:spcBef>
              <a:spcPct val="0"/>
            </a:spcBef>
            <a:spcAft>
              <a:spcPct val="35000"/>
            </a:spcAft>
            <a:buNone/>
          </a:pPr>
          <a:r>
            <a:rPr lang="en-US" sz="2500" kern="1200" dirty="0"/>
            <a:t>FROM SPACEXTBL</a:t>
          </a:r>
        </a:p>
        <a:p>
          <a:pPr marL="0" lvl="0" indent="0" algn="ctr" defTabSz="1111250">
            <a:lnSpc>
              <a:spcPct val="90000"/>
            </a:lnSpc>
            <a:spcBef>
              <a:spcPct val="0"/>
            </a:spcBef>
            <a:spcAft>
              <a:spcPct val="35000"/>
            </a:spcAft>
            <a:buNone/>
          </a:pPr>
          <a:r>
            <a:rPr lang="en-US" sz="2500" kern="1200" dirty="0"/>
            <a:t>WHERE CUSTOMER = 'NASA (CRS)'</a:t>
          </a:r>
        </a:p>
      </dsp:txBody>
      <dsp:txXfrm>
        <a:off x="245995" y="273958"/>
        <a:ext cx="5841003" cy="1972259"/>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B7AEB6-70B3-4B40-973A-8A4A008DBF0F}">
      <dsp:nvSpPr>
        <dsp:cNvPr id="0" name=""/>
        <dsp:cNvSpPr/>
      </dsp:nvSpPr>
      <dsp:spPr>
        <a:xfrm>
          <a:off x="6193692" y="632450"/>
          <a:ext cx="4327571" cy="1255274"/>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t" anchorCtr="0">
          <a:noAutofit/>
        </a:bodyPr>
        <a:lstStyle/>
        <a:p>
          <a:pPr marL="285750" lvl="1" indent="-285750" algn="ctr" defTabSz="1955800">
            <a:lnSpc>
              <a:spcPct val="90000"/>
            </a:lnSpc>
            <a:spcBef>
              <a:spcPct val="0"/>
            </a:spcBef>
            <a:spcAft>
              <a:spcPct val="15000"/>
            </a:spcAft>
            <a:buChar char="•"/>
          </a:pPr>
          <a:r>
            <a:rPr lang="en-US" sz="4400" kern="1200" dirty="0"/>
            <a:t>2928</a:t>
          </a:r>
          <a:endParaRPr lang="en-US" sz="4800" kern="1200" dirty="0"/>
        </a:p>
      </dsp:txBody>
      <dsp:txXfrm>
        <a:off x="6193692" y="789359"/>
        <a:ext cx="3856843" cy="941456"/>
      </dsp:txXfrm>
    </dsp:sp>
    <dsp:sp modelId="{94FF7209-1306-440A-BFD7-F34780385DF1}">
      <dsp:nvSpPr>
        <dsp:cNvPr id="0" name=""/>
        <dsp:cNvSpPr/>
      </dsp:nvSpPr>
      <dsp:spPr>
        <a:xfrm>
          <a:off x="139301" y="167264"/>
          <a:ext cx="6054391" cy="218564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SELECT AVG(PAYLOAD_MASS__KG_)</a:t>
          </a:r>
        </a:p>
        <a:p>
          <a:pPr marL="0" lvl="0" indent="0" algn="ctr" defTabSz="1111250">
            <a:lnSpc>
              <a:spcPct val="90000"/>
            </a:lnSpc>
            <a:spcBef>
              <a:spcPct val="0"/>
            </a:spcBef>
            <a:spcAft>
              <a:spcPct val="35000"/>
            </a:spcAft>
            <a:buNone/>
          </a:pPr>
          <a:r>
            <a:rPr lang="en-US" sz="2500" kern="1200" dirty="0"/>
            <a:t>AS </a:t>
          </a:r>
          <a:r>
            <a:rPr lang="en-US" sz="2500" kern="1200" dirty="0" err="1"/>
            <a:t>avg_payload_mass_kg</a:t>
          </a:r>
          <a:endParaRPr lang="en-US" sz="2500" kern="1200" dirty="0"/>
        </a:p>
        <a:p>
          <a:pPr marL="0" lvl="0" indent="0" algn="ctr" defTabSz="1111250">
            <a:lnSpc>
              <a:spcPct val="90000"/>
            </a:lnSpc>
            <a:spcBef>
              <a:spcPct val="0"/>
            </a:spcBef>
            <a:spcAft>
              <a:spcPct val="35000"/>
            </a:spcAft>
            <a:buNone/>
          </a:pPr>
          <a:r>
            <a:rPr lang="en-US" sz="2500" kern="1200" dirty="0"/>
            <a:t>FROM SPACEXTBL</a:t>
          </a:r>
        </a:p>
        <a:p>
          <a:pPr marL="0" lvl="0" indent="0" algn="ctr" defTabSz="1111250">
            <a:lnSpc>
              <a:spcPct val="90000"/>
            </a:lnSpc>
            <a:spcBef>
              <a:spcPct val="0"/>
            </a:spcBef>
            <a:spcAft>
              <a:spcPct val="35000"/>
            </a:spcAft>
            <a:buNone/>
          </a:pPr>
          <a:r>
            <a:rPr lang="en-US" sz="2500" kern="1200" dirty="0"/>
            <a:t>WHERE BOOSTER_VERSION = 'F9 v1.1'</a:t>
          </a:r>
        </a:p>
      </dsp:txBody>
      <dsp:txXfrm>
        <a:off x="245995" y="273958"/>
        <a:ext cx="5841003" cy="1972259"/>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B7AEB6-70B3-4B40-973A-8A4A008DBF0F}">
      <dsp:nvSpPr>
        <dsp:cNvPr id="0" name=""/>
        <dsp:cNvSpPr/>
      </dsp:nvSpPr>
      <dsp:spPr>
        <a:xfrm>
          <a:off x="6193692" y="633063"/>
          <a:ext cx="4327571" cy="1254048"/>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t" anchorCtr="0">
          <a:noAutofit/>
        </a:bodyPr>
        <a:lstStyle/>
        <a:p>
          <a:pPr marL="285750" lvl="1" indent="-285750" algn="ctr" defTabSz="1778000">
            <a:lnSpc>
              <a:spcPct val="90000"/>
            </a:lnSpc>
            <a:spcBef>
              <a:spcPct val="0"/>
            </a:spcBef>
            <a:spcAft>
              <a:spcPct val="15000"/>
            </a:spcAft>
            <a:buChar char="•"/>
          </a:pPr>
          <a:r>
            <a:rPr lang="en-US" sz="4000" kern="1200" dirty="0"/>
            <a:t>2015-12-22</a:t>
          </a:r>
          <a:endParaRPr lang="en-US" sz="4800" kern="1200" dirty="0"/>
        </a:p>
      </dsp:txBody>
      <dsp:txXfrm>
        <a:off x="6193692" y="789819"/>
        <a:ext cx="3857303" cy="940536"/>
      </dsp:txXfrm>
    </dsp:sp>
    <dsp:sp modelId="{94FF7209-1306-440A-BFD7-F34780385DF1}">
      <dsp:nvSpPr>
        <dsp:cNvPr id="0" name=""/>
        <dsp:cNvSpPr/>
      </dsp:nvSpPr>
      <dsp:spPr>
        <a:xfrm>
          <a:off x="139301" y="168331"/>
          <a:ext cx="6054391" cy="218351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43815" rIns="87630" bIns="43815" numCol="1" spcCol="1270" anchor="ctr" anchorCtr="0">
          <a:noAutofit/>
        </a:bodyPr>
        <a:lstStyle/>
        <a:p>
          <a:pPr marL="0" lvl="0" indent="0" algn="ctr" defTabSz="1022350">
            <a:lnSpc>
              <a:spcPct val="90000"/>
            </a:lnSpc>
            <a:spcBef>
              <a:spcPct val="0"/>
            </a:spcBef>
            <a:spcAft>
              <a:spcPct val="35000"/>
            </a:spcAft>
            <a:buNone/>
          </a:pPr>
          <a:r>
            <a:rPr lang="en-US" sz="2300" kern="1200" dirty="0"/>
            <a:t>SELECT MIN(DATE)</a:t>
          </a:r>
        </a:p>
        <a:p>
          <a:pPr marL="0" lvl="0" indent="0" algn="ctr" defTabSz="1022350">
            <a:lnSpc>
              <a:spcPct val="90000"/>
            </a:lnSpc>
            <a:spcBef>
              <a:spcPct val="0"/>
            </a:spcBef>
            <a:spcAft>
              <a:spcPct val="35000"/>
            </a:spcAft>
            <a:buNone/>
          </a:pPr>
          <a:r>
            <a:rPr lang="en-US" sz="2300" kern="1200" dirty="0"/>
            <a:t>AS </a:t>
          </a:r>
          <a:r>
            <a:rPr lang="en-US" sz="2300" kern="1200" dirty="0" err="1"/>
            <a:t>first_successful_landing_date</a:t>
          </a:r>
          <a:endParaRPr lang="en-US" sz="2300" kern="1200" dirty="0"/>
        </a:p>
        <a:p>
          <a:pPr marL="0" lvl="0" indent="0" algn="ctr" defTabSz="1022350">
            <a:lnSpc>
              <a:spcPct val="90000"/>
            </a:lnSpc>
            <a:spcBef>
              <a:spcPct val="0"/>
            </a:spcBef>
            <a:spcAft>
              <a:spcPct val="35000"/>
            </a:spcAft>
            <a:buNone/>
          </a:pPr>
          <a:r>
            <a:rPr lang="en-US" sz="2300" kern="1200" dirty="0"/>
            <a:t>FROM SPACEXTBL</a:t>
          </a:r>
        </a:p>
        <a:p>
          <a:pPr marL="0" lvl="0" indent="0" algn="ctr" defTabSz="1022350">
            <a:lnSpc>
              <a:spcPct val="90000"/>
            </a:lnSpc>
            <a:spcBef>
              <a:spcPct val="0"/>
            </a:spcBef>
            <a:spcAft>
              <a:spcPct val="35000"/>
            </a:spcAft>
            <a:buNone/>
          </a:pPr>
          <a:r>
            <a:rPr lang="en-US" sz="2300" kern="1200" dirty="0"/>
            <a:t>WHERE LANDING__OUTCOME</a:t>
          </a:r>
        </a:p>
        <a:p>
          <a:pPr marL="0" lvl="0" indent="0" algn="ctr" defTabSz="1022350">
            <a:lnSpc>
              <a:spcPct val="90000"/>
            </a:lnSpc>
            <a:spcBef>
              <a:spcPct val="0"/>
            </a:spcBef>
            <a:spcAft>
              <a:spcPct val="35000"/>
            </a:spcAft>
            <a:buNone/>
          </a:pPr>
          <a:r>
            <a:rPr lang="en-US" sz="2300" kern="1200" dirty="0"/>
            <a:t>= 'Success (ground pad)'</a:t>
          </a:r>
        </a:p>
      </dsp:txBody>
      <dsp:txXfrm>
        <a:off x="245891" y="274921"/>
        <a:ext cx="5841211" cy="1970333"/>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B7AEB6-70B3-4B40-973A-8A4A008DBF0F}">
      <dsp:nvSpPr>
        <dsp:cNvPr id="0" name=""/>
        <dsp:cNvSpPr/>
      </dsp:nvSpPr>
      <dsp:spPr>
        <a:xfrm>
          <a:off x="6696391" y="118203"/>
          <a:ext cx="3964123" cy="2283768"/>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t" anchorCtr="0">
          <a:noAutofit/>
        </a:bodyPr>
        <a:lstStyle/>
        <a:p>
          <a:pPr marL="285750" lvl="1" indent="-285750" algn="l" defTabSz="1244600">
            <a:lnSpc>
              <a:spcPct val="90000"/>
            </a:lnSpc>
            <a:spcBef>
              <a:spcPct val="0"/>
            </a:spcBef>
            <a:spcAft>
              <a:spcPct val="15000"/>
            </a:spcAft>
            <a:buChar char="•"/>
          </a:pPr>
          <a:r>
            <a:rPr lang="en-US" sz="2800" kern="1200" dirty="0"/>
            <a:t>F9 FT B1022</a:t>
          </a:r>
        </a:p>
        <a:p>
          <a:pPr marL="285750" lvl="1" indent="-285750" algn="l" defTabSz="1244600">
            <a:lnSpc>
              <a:spcPct val="90000"/>
            </a:lnSpc>
            <a:spcBef>
              <a:spcPct val="0"/>
            </a:spcBef>
            <a:spcAft>
              <a:spcPct val="15000"/>
            </a:spcAft>
            <a:buChar char="•"/>
          </a:pPr>
          <a:r>
            <a:rPr lang="en-US" sz="2800" kern="1200" dirty="0"/>
            <a:t>F9 FT B1026</a:t>
          </a:r>
        </a:p>
        <a:p>
          <a:pPr marL="285750" lvl="1" indent="-285750" algn="l" defTabSz="1244600">
            <a:lnSpc>
              <a:spcPct val="90000"/>
            </a:lnSpc>
            <a:spcBef>
              <a:spcPct val="0"/>
            </a:spcBef>
            <a:spcAft>
              <a:spcPct val="15000"/>
            </a:spcAft>
            <a:buChar char="•"/>
          </a:pPr>
          <a:r>
            <a:rPr lang="en-US" sz="2800" kern="1200" dirty="0"/>
            <a:t>F9 FT B1021.2</a:t>
          </a:r>
        </a:p>
        <a:p>
          <a:pPr marL="285750" lvl="1" indent="-285750" algn="l" defTabSz="1244600">
            <a:lnSpc>
              <a:spcPct val="90000"/>
            </a:lnSpc>
            <a:spcBef>
              <a:spcPct val="0"/>
            </a:spcBef>
            <a:spcAft>
              <a:spcPct val="15000"/>
            </a:spcAft>
            <a:buChar char="•"/>
          </a:pPr>
          <a:r>
            <a:rPr lang="en-US" sz="2800" kern="1200" dirty="0"/>
            <a:t>F9 FT B1031.2</a:t>
          </a:r>
          <a:endParaRPr lang="en-US" sz="2900" kern="1200" dirty="0"/>
        </a:p>
      </dsp:txBody>
      <dsp:txXfrm>
        <a:off x="6696391" y="403674"/>
        <a:ext cx="3107710" cy="1712826"/>
      </dsp:txXfrm>
    </dsp:sp>
    <dsp:sp modelId="{94FF7209-1306-440A-BFD7-F34780385DF1}">
      <dsp:nvSpPr>
        <dsp:cNvPr id="0" name=""/>
        <dsp:cNvSpPr/>
      </dsp:nvSpPr>
      <dsp:spPr>
        <a:xfrm>
          <a:off x="50" y="168331"/>
          <a:ext cx="6696341" cy="218351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kern="1200" dirty="0"/>
            <a:t>SELECT BOOSTER_VERSION</a:t>
          </a:r>
        </a:p>
        <a:p>
          <a:pPr marL="0" lvl="0" indent="0" algn="ctr" defTabSz="933450">
            <a:lnSpc>
              <a:spcPct val="90000"/>
            </a:lnSpc>
            <a:spcBef>
              <a:spcPct val="0"/>
            </a:spcBef>
            <a:spcAft>
              <a:spcPct val="35000"/>
            </a:spcAft>
            <a:buNone/>
          </a:pPr>
          <a:r>
            <a:rPr lang="en-US" sz="2100" kern="1200" dirty="0"/>
            <a:t>FROM SPACEXTBL</a:t>
          </a:r>
        </a:p>
        <a:p>
          <a:pPr marL="0" lvl="0" indent="0" algn="ctr" defTabSz="933450">
            <a:lnSpc>
              <a:spcPct val="90000"/>
            </a:lnSpc>
            <a:spcBef>
              <a:spcPct val="0"/>
            </a:spcBef>
            <a:spcAft>
              <a:spcPct val="35000"/>
            </a:spcAft>
            <a:buNone/>
          </a:pPr>
          <a:r>
            <a:rPr lang="en-US" sz="2100" kern="1200" dirty="0"/>
            <a:t>WHERE LANDING__OUTCOME = 'Success (drone ship)'</a:t>
          </a:r>
        </a:p>
        <a:p>
          <a:pPr marL="0" lvl="0" indent="0" algn="ctr" defTabSz="933450">
            <a:lnSpc>
              <a:spcPct val="90000"/>
            </a:lnSpc>
            <a:spcBef>
              <a:spcPct val="0"/>
            </a:spcBef>
            <a:spcAft>
              <a:spcPct val="35000"/>
            </a:spcAft>
            <a:buNone/>
          </a:pPr>
          <a:r>
            <a:rPr lang="en-US" sz="2100" kern="1200" dirty="0"/>
            <a:t>AND (PAYLOAD_MASS__KG_ BETWEEN 4000 AND 6000)</a:t>
          </a:r>
        </a:p>
      </dsp:txBody>
      <dsp:txXfrm>
        <a:off x="106640" y="274921"/>
        <a:ext cx="6483161" cy="19703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FB752B-BD0E-4C22-92AB-85425D409CFA}">
      <dsp:nvSpPr>
        <dsp:cNvPr id="0" name=""/>
        <dsp:cNvSpPr/>
      </dsp:nvSpPr>
      <dsp:spPr>
        <a:xfrm>
          <a:off x="375" y="307384"/>
          <a:ext cx="1615684" cy="1938821"/>
        </a:xfrm>
        <a:prstGeom prst="roundRect">
          <a:avLst>
            <a:gd name="adj" fmla="val 5000"/>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61722" rIns="80010" bIns="0" numCol="1" spcCol="1270" anchor="t" anchorCtr="0">
          <a:noAutofit/>
        </a:bodyPr>
        <a:lstStyle/>
        <a:p>
          <a:pPr marL="0" lvl="0" indent="0" algn="r" defTabSz="800100">
            <a:lnSpc>
              <a:spcPct val="90000"/>
            </a:lnSpc>
            <a:spcBef>
              <a:spcPct val="0"/>
            </a:spcBef>
            <a:spcAft>
              <a:spcPct val="35000"/>
            </a:spcAft>
            <a:buNone/>
          </a:pPr>
          <a:r>
            <a:rPr lang="en-US" sz="1800" kern="1200" dirty="0"/>
            <a:t>1</a:t>
          </a:r>
        </a:p>
      </dsp:txBody>
      <dsp:txXfrm rot="16200000">
        <a:off x="-632972" y="940732"/>
        <a:ext cx="1589833" cy="323136"/>
      </dsp:txXfrm>
    </dsp:sp>
    <dsp:sp modelId="{DE1A256D-74FF-405B-8CAA-8BFFB272986B}">
      <dsp:nvSpPr>
        <dsp:cNvPr id="0" name=""/>
        <dsp:cNvSpPr/>
      </dsp:nvSpPr>
      <dsp:spPr>
        <a:xfrm>
          <a:off x="323512" y="307384"/>
          <a:ext cx="1203685" cy="193882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None/>
          </a:pPr>
          <a:r>
            <a:rPr lang="en-US" sz="2000" kern="1200" dirty="0"/>
            <a:t>Get</a:t>
          </a:r>
          <a:r>
            <a:rPr lang="en-US" sz="2000" kern="1200" baseline="0" dirty="0"/>
            <a:t> HTML response from Wikipedia page</a:t>
          </a:r>
          <a:endParaRPr lang="en-US" sz="2000" kern="1200" dirty="0"/>
        </a:p>
      </dsp:txBody>
      <dsp:txXfrm>
        <a:off x="323512" y="307384"/>
        <a:ext cx="1203685" cy="1938821"/>
      </dsp:txXfrm>
    </dsp:sp>
    <dsp:sp modelId="{673DF3D2-524F-4E38-99F1-C03DE9580530}">
      <dsp:nvSpPr>
        <dsp:cNvPr id="0" name=""/>
        <dsp:cNvSpPr/>
      </dsp:nvSpPr>
      <dsp:spPr>
        <a:xfrm>
          <a:off x="1672609" y="307384"/>
          <a:ext cx="1615684" cy="1938821"/>
        </a:xfrm>
        <a:prstGeom prst="roundRect">
          <a:avLst>
            <a:gd name="adj" fmla="val 5000"/>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61722" rIns="80010" bIns="0" numCol="1" spcCol="1270" anchor="t" anchorCtr="0">
          <a:noAutofit/>
        </a:bodyPr>
        <a:lstStyle/>
        <a:p>
          <a:pPr marL="0" lvl="0" indent="0" algn="r" defTabSz="800100">
            <a:lnSpc>
              <a:spcPct val="90000"/>
            </a:lnSpc>
            <a:spcBef>
              <a:spcPct val="0"/>
            </a:spcBef>
            <a:spcAft>
              <a:spcPct val="35000"/>
            </a:spcAft>
            <a:buNone/>
          </a:pPr>
          <a:r>
            <a:rPr lang="en-US" sz="1800" kern="1200" dirty="0"/>
            <a:t>2</a:t>
          </a:r>
        </a:p>
      </dsp:txBody>
      <dsp:txXfrm rot="16200000">
        <a:off x="1039260" y="940732"/>
        <a:ext cx="1589833" cy="323136"/>
      </dsp:txXfrm>
    </dsp:sp>
    <dsp:sp modelId="{8EE669A7-86BD-4B61-9561-1C29F16B1085}">
      <dsp:nvSpPr>
        <dsp:cNvPr id="0" name=""/>
        <dsp:cNvSpPr/>
      </dsp:nvSpPr>
      <dsp:spPr>
        <a:xfrm rot="5400000">
          <a:off x="1538241" y="1848082"/>
          <a:ext cx="284892" cy="242352"/>
        </a:xfrm>
        <a:prstGeom prst="flowChartExtract">
          <a:avLst/>
        </a:prstGeom>
        <a:solidFill>
          <a:schemeClr val="tx1"/>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994ED3A-3DEC-4A79-BE8B-01DCAA1319EF}">
      <dsp:nvSpPr>
        <dsp:cNvPr id="0" name=""/>
        <dsp:cNvSpPr/>
      </dsp:nvSpPr>
      <dsp:spPr>
        <a:xfrm>
          <a:off x="1995746" y="307384"/>
          <a:ext cx="1203685" cy="193882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None/>
          </a:pPr>
          <a:r>
            <a:rPr lang="en-US" sz="2000" kern="1200" dirty="0"/>
            <a:t>Extract data using Beautiful Soup library</a:t>
          </a:r>
        </a:p>
      </dsp:txBody>
      <dsp:txXfrm>
        <a:off x="1995746" y="307384"/>
        <a:ext cx="1203685" cy="1938821"/>
      </dsp:txXfrm>
    </dsp:sp>
    <dsp:sp modelId="{1F2C0E0C-6E3A-4757-8935-6D45C26AC119}">
      <dsp:nvSpPr>
        <dsp:cNvPr id="0" name=""/>
        <dsp:cNvSpPr/>
      </dsp:nvSpPr>
      <dsp:spPr>
        <a:xfrm>
          <a:off x="3344842" y="307384"/>
          <a:ext cx="1615684" cy="1938821"/>
        </a:xfrm>
        <a:prstGeom prst="roundRect">
          <a:avLst>
            <a:gd name="adj" fmla="val 5000"/>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61722" rIns="80010" bIns="0" numCol="1" spcCol="1270" anchor="t" anchorCtr="0">
          <a:noAutofit/>
        </a:bodyPr>
        <a:lstStyle/>
        <a:p>
          <a:pPr marL="0" lvl="0" indent="0" algn="r" defTabSz="800100">
            <a:lnSpc>
              <a:spcPct val="90000"/>
            </a:lnSpc>
            <a:spcBef>
              <a:spcPct val="0"/>
            </a:spcBef>
            <a:spcAft>
              <a:spcPct val="35000"/>
            </a:spcAft>
            <a:buNone/>
          </a:pPr>
          <a:r>
            <a:rPr lang="en-US" sz="1800" kern="1200" dirty="0"/>
            <a:t>3</a:t>
          </a:r>
        </a:p>
      </dsp:txBody>
      <dsp:txXfrm rot="16200000">
        <a:off x="2711494" y="940732"/>
        <a:ext cx="1589833" cy="323136"/>
      </dsp:txXfrm>
    </dsp:sp>
    <dsp:sp modelId="{64A105CE-3A75-40BB-B17B-105803428BE4}">
      <dsp:nvSpPr>
        <dsp:cNvPr id="0" name=""/>
        <dsp:cNvSpPr/>
      </dsp:nvSpPr>
      <dsp:spPr>
        <a:xfrm rot="5400000">
          <a:off x="3210474" y="1848082"/>
          <a:ext cx="284892" cy="242352"/>
        </a:xfrm>
        <a:prstGeom prst="flowChartExtract">
          <a:avLst/>
        </a:prstGeom>
        <a:solidFill>
          <a:schemeClr val="tx1"/>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BB7A85C-3E3A-4919-BD56-3F383DD875EC}">
      <dsp:nvSpPr>
        <dsp:cNvPr id="0" name=""/>
        <dsp:cNvSpPr/>
      </dsp:nvSpPr>
      <dsp:spPr>
        <a:xfrm>
          <a:off x="3667979" y="307384"/>
          <a:ext cx="1203685" cy="193882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68580" rIns="0" bIns="0" numCol="1" spcCol="1270" anchor="t" anchorCtr="0">
          <a:noAutofit/>
        </a:bodyPr>
        <a:lstStyle/>
        <a:p>
          <a:pPr marL="0" lvl="0" indent="0" algn="l" defTabSz="889000">
            <a:lnSpc>
              <a:spcPct val="90000"/>
            </a:lnSpc>
            <a:spcBef>
              <a:spcPct val="0"/>
            </a:spcBef>
            <a:spcAft>
              <a:spcPct val="35000"/>
            </a:spcAft>
            <a:buNone/>
          </a:pPr>
          <a:r>
            <a:rPr lang="en-US" sz="2000" kern="1200" dirty="0"/>
            <a:t>Normalize data into CSV format using Pandas library</a:t>
          </a:r>
        </a:p>
      </dsp:txBody>
      <dsp:txXfrm>
        <a:off x="3667979" y="307384"/>
        <a:ext cx="1203685" cy="1938821"/>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B7AEB6-70B3-4B40-973A-8A4A008DBF0F}">
      <dsp:nvSpPr>
        <dsp:cNvPr id="0" name=""/>
        <dsp:cNvSpPr/>
      </dsp:nvSpPr>
      <dsp:spPr>
        <a:xfrm>
          <a:off x="4265292" y="0"/>
          <a:ext cx="6289520" cy="34757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t" anchorCtr="0">
          <a:noAutofit/>
        </a:bodyPr>
        <a:lstStyle/>
        <a:p>
          <a:pPr marL="285750" lvl="1" indent="-285750" algn="l" defTabSz="1244600">
            <a:lnSpc>
              <a:spcPct val="90000"/>
            </a:lnSpc>
            <a:spcBef>
              <a:spcPct val="0"/>
            </a:spcBef>
            <a:spcAft>
              <a:spcPct val="15000"/>
            </a:spcAft>
            <a:buChar char="•"/>
          </a:pPr>
          <a:endParaRPr lang="en-US" sz="2800" kern="1200" dirty="0"/>
        </a:p>
        <a:p>
          <a:pPr marL="285750" lvl="1" indent="-285750" algn="l" defTabSz="1289050">
            <a:lnSpc>
              <a:spcPct val="90000"/>
            </a:lnSpc>
            <a:spcBef>
              <a:spcPct val="0"/>
            </a:spcBef>
            <a:spcAft>
              <a:spcPct val="15000"/>
            </a:spcAft>
            <a:buChar char="•"/>
          </a:pPr>
          <a:endParaRPr lang="en-US" sz="2900" kern="1200" dirty="0"/>
        </a:p>
      </dsp:txBody>
      <dsp:txXfrm>
        <a:off x="4265292" y="434474"/>
        <a:ext cx="4986099" cy="2606841"/>
      </dsp:txXfrm>
    </dsp:sp>
    <dsp:sp modelId="{94FF7209-1306-440A-BFD7-F34780385DF1}">
      <dsp:nvSpPr>
        <dsp:cNvPr id="0" name=""/>
        <dsp:cNvSpPr/>
      </dsp:nvSpPr>
      <dsp:spPr>
        <a:xfrm>
          <a:off x="105752" y="230688"/>
          <a:ext cx="4159539" cy="30144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SELECT MISSION_OUTCOME,</a:t>
          </a:r>
        </a:p>
        <a:p>
          <a:pPr marL="0" lvl="0" indent="0" algn="ctr" defTabSz="1111250">
            <a:lnSpc>
              <a:spcPct val="90000"/>
            </a:lnSpc>
            <a:spcBef>
              <a:spcPct val="0"/>
            </a:spcBef>
            <a:spcAft>
              <a:spcPct val="35000"/>
            </a:spcAft>
            <a:buNone/>
          </a:pPr>
          <a:r>
            <a:rPr lang="en-US" sz="2500" kern="1200" dirty="0"/>
            <a:t>COUNT(*) AS </a:t>
          </a:r>
          <a:r>
            <a:rPr lang="en-US" sz="2500" kern="1200" dirty="0" err="1"/>
            <a:t>total_number</a:t>
          </a:r>
          <a:endParaRPr lang="en-US" sz="2500" kern="1200" dirty="0"/>
        </a:p>
        <a:p>
          <a:pPr marL="0" lvl="0" indent="0" algn="ctr" defTabSz="1111250">
            <a:lnSpc>
              <a:spcPct val="90000"/>
            </a:lnSpc>
            <a:spcBef>
              <a:spcPct val="0"/>
            </a:spcBef>
            <a:spcAft>
              <a:spcPct val="35000"/>
            </a:spcAft>
            <a:buNone/>
          </a:pPr>
          <a:r>
            <a:rPr lang="en-US" sz="2500" kern="1200" dirty="0"/>
            <a:t>FROM SPACEXTBL</a:t>
          </a:r>
        </a:p>
        <a:p>
          <a:pPr marL="0" lvl="0" indent="0" algn="ctr" defTabSz="1111250">
            <a:lnSpc>
              <a:spcPct val="90000"/>
            </a:lnSpc>
            <a:spcBef>
              <a:spcPct val="0"/>
            </a:spcBef>
            <a:spcAft>
              <a:spcPct val="35000"/>
            </a:spcAft>
            <a:buNone/>
          </a:pPr>
          <a:r>
            <a:rPr lang="en-US" sz="2500" kern="1200" dirty="0"/>
            <a:t>GROUP BY MISSION_OUTCOME</a:t>
          </a:r>
        </a:p>
      </dsp:txBody>
      <dsp:txXfrm>
        <a:off x="252903" y="377839"/>
        <a:ext cx="3865237" cy="272011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5F6947-8D8D-4F1B-92AB-7DEA1DC4B8EC}">
      <dsp:nvSpPr>
        <dsp:cNvPr id="0" name=""/>
        <dsp:cNvSpPr/>
      </dsp:nvSpPr>
      <dsp:spPr>
        <a:xfrm>
          <a:off x="759138" y="902"/>
          <a:ext cx="3113837" cy="4484402"/>
        </a:xfrm>
        <a:prstGeom prst="rect">
          <a:avLst/>
        </a:prstGeom>
        <a:blipFill rotWithShape="1">
          <a:blip xmlns:r="http://schemas.openxmlformats.org/officeDocument/2006/relationships" r:embed="rId1"/>
          <a:srcRect/>
          <a:stretch>
            <a:fillRect/>
          </a:stretch>
        </a:blip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356FE513-02C1-4C43-A888-FFF2F085EFEC}">
      <dsp:nvSpPr>
        <dsp:cNvPr id="0" name=""/>
        <dsp:cNvSpPr/>
      </dsp:nvSpPr>
      <dsp:spPr>
        <a:xfrm>
          <a:off x="3900768" y="2989635"/>
          <a:ext cx="4182540" cy="2073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SELECT DISTINCT BOOSTER_VERSION,</a:t>
          </a:r>
        </a:p>
        <a:p>
          <a:pPr marL="0" lvl="0" indent="0" algn="ctr" defTabSz="844550">
            <a:lnSpc>
              <a:spcPct val="90000"/>
            </a:lnSpc>
            <a:spcBef>
              <a:spcPct val="0"/>
            </a:spcBef>
            <a:spcAft>
              <a:spcPct val="35000"/>
            </a:spcAft>
            <a:buNone/>
          </a:pPr>
          <a:r>
            <a:rPr lang="en-US" sz="1900" kern="1200" dirty="0"/>
            <a:t>PAYLOAD_MASS__KG_</a:t>
          </a:r>
        </a:p>
        <a:p>
          <a:pPr marL="0" lvl="0" indent="0" algn="ctr" defTabSz="844550">
            <a:lnSpc>
              <a:spcPct val="90000"/>
            </a:lnSpc>
            <a:spcBef>
              <a:spcPct val="0"/>
            </a:spcBef>
            <a:spcAft>
              <a:spcPct val="35000"/>
            </a:spcAft>
            <a:buNone/>
          </a:pPr>
          <a:r>
            <a:rPr lang="en-US" sz="1900" kern="1200" dirty="0"/>
            <a:t>FROM SPACEXTBL</a:t>
          </a:r>
        </a:p>
        <a:p>
          <a:pPr marL="0" lvl="0" indent="0" algn="ctr" defTabSz="844550">
            <a:lnSpc>
              <a:spcPct val="90000"/>
            </a:lnSpc>
            <a:spcBef>
              <a:spcPct val="0"/>
            </a:spcBef>
            <a:spcAft>
              <a:spcPct val="35000"/>
            </a:spcAft>
            <a:buNone/>
          </a:pPr>
          <a:r>
            <a:rPr lang="en-US" sz="1900" kern="1200" dirty="0"/>
            <a:t>WHERE PAYLOAD_MASS__KG_ = (</a:t>
          </a:r>
        </a:p>
        <a:p>
          <a:pPr marL="0" lvl="0" indent="0" algn="ctr" defTabSz="844550">
            <a:lnSpc>
              <a:spcPct val="90000"/>
            </a:lnSpc>
            <a:spcBef>
              <a:spcPct val="0"/>
            </a:spcBef>
            <a:spcAft>
              <a:spcPct val="35000"/>
            </a:spcAft>
            <a:buNone/>
          </a:pPr>
          <a:r>
            <a:rPr lang="en-US" sz="1900" kern="1200" dirty="0"/>
            <a:t>SELECT MAX(PAYLOAD_MASS__KG_)</a:t>
          </a:r>
        </a:p>
        <a:p>
          <a:pPr marL="0" lvl="0" indent="0" algn="ctr" defTabSz="844550">
            <a:lnSpc>
              <a:spcPct val="90000"/>
            </a:lnSpc>
            <a:spcBef>
              <a:spcPct val="0"/>
            </a:spcBef>
            <a:spcAft>
              <a:spcPct val="35000"/>
            </a:spcAft>
            <a:buNone/>
          </a:pPr>
          <a:r>
            <a:rPr lang="en-US" sz="1900" kern="1200" dirty="0"/>
            <a:t>FROM SPACEXTBL)</a:t>
          </a:r>
        </a:p>
      </dsp:txBody>
      <dsp:txXfrm>
        <a:off x="3900768" y="2989635"/>
        <a:ext cx="4182540" cy="2073104"/>
      </dsp:txXfrm>
    </dsp:sp>
    <dsp:sp modelId="{CDEBEA71-EEAF-4103-8063-0362351A1763}">
      <dsp:nvSpPr>
        <dsp:cNvPr id="0" name=""/>
        <dsp:cNvSpPr/>
      </dsp:nvSpPr>
      <dsp:spPr>
        <a:xfrm>
          <a:off x="3883833" y="2642149"/>
          <a:ext cx="806043" cy="806252"/>
        </a:xfrm>
        <a:prstGeom prst="halfFrame">
          <a:avLst>
            <a:gd name="adj1" fmla="val 25770"/>
            <a:gd name="adj2" fmla="val 2577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8A4BC918-9E50-4927-99B0-1B14003FB53E}">
      <dsp:nvSpPr>
        <dsp:cNvPr id="0" name=""/>
        <dsp:cNvSpPr/>
      </dsp:nvSpPr>
      <dsp:spPr>
        <a:xfrm rot="5400000">
          <a:off x="7385853" y="2608189"/>
          <a:ext cx="806252" cy="806043"/>
        </a:xfrm>
        <a:prstGeom prst="halfFrame">
          <a:avLst>
            <a:gd name="adj1" fmla="val 25770"/>
            <a:gd name="adj2" fmla="val 2577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43357F9B-44B4-4D8A-B3CA-2BE653948A6D}">
      <dsp:nvSpPr>
        <dsp:cNvPr id="0" name=""/>
        <dsp:cNvSpPr/>
      </dsp:nvSpPr>
      <dsp:spPr>
        <a:xfrm rot="16200000">
          <a:off x="3832134" y="4443358"/>
          <a:ext cx="806252" cy="806043"/>
        </a:xfrm>
        <a:prstGeom prst="halfFrame">
          <a:avLst>
            <a:gd name="adj1" fmla="val 25770"/>
            <a:gd name="adj2" fmla="val 2577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2A7E1E0A-8659-4A2E-A06A-A0662E82A194}">
      <dsp:nvSpPr>
        <dsp:cNvPr id="0" name=""/>
        <dsp:cNvSpPr/>
      </dsp:nvSpPr>
      <dsp:spPr>
        <a:xfrm rot="10800000">
          <a:off x="7347364" y="4441529"/>
          <a:ext cx="806043" cy="806252"/>
        </a:xfrm>
        <a:prstGeom prst="halfFrame">
          <a:avLst>
            <a:gd name="adj1" fmla="val 25770"/>
            <a:gd name="adj2" fmla="val 2577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B7AEB6-70B3-4B40-973A-8A4A008DBF0F}">
      <dsp:nvSpPr>
        <dsp:cNvPr id="0" name=""/>
        <dsp:cNvSpPr/>
      </dsp:nvSpPr>
      <dsp:spPr>
        <a:xfrm>
          <a:off x="4265292" y="0"/>
          <a:ext cx="6289520" cy="3475789"/>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t" anchorCtr="0">
          <a:noAutofit/>
        </a:bodyPr>
        <a:lstStyle/>
        <a:p>
          <a:pPr marL="285750" lvl="1" indent="-285750" algn="l" defTabSz="1244600">
            <a:lnSpc>
              <a:spcPct val="90000"/>
            </a:lnSpc>
            <a:spcBef>
              <a:spcPct val="0"/>
            </a:spcBef>
            <a:spcAft>
              <a:spcPct val="15000"/>
            </a:spcAft>
            <a:buChar char="•"/>
          </a:pPr>
          <a:endParaRPr lang="en-US" sz="2800" kern="1200" dirty="0"/>
        </a:p>
        <a:p>
          <a:pPr marL="285750" lvl="1" indent="-285750" algn="l" defTabSz="1289050">
            <a:lnSpc>
              <a:spcPct val="90000"/>
            </a:lnSpc>
            <a:spcBef>
              <a:spcPct val="0"/>
            </a:spcBef>
            <a:spcAft>
              <a:spcPct val="15000"/>
            </a:spcAft>
            <a:buChar char="•"/>
          </a:pPr>
          <a:endParaRPr lang="en-US" sz="2900" kern="1200" dirty="0"/>
        </a:p>
      </dsp:txBody>
      <dsp:txXfrm>
        <a:off x="4265292" y="434474"/>
        <a:ext cx="4986099" cy="2606841"/>
      </dsp:txXfrm>
    </dsp:sp>
    <dsp:sp modelId="{94FF7209-1306-440A-BFD7-F34780385DF1}">
      <dsp:nvSpPr>
        <dsp:cNvPr id="0" name=""/>
        <dsp:cNvSpPr/>
      </dsp:nvSpPr>
      <dsp:spPr>
        <a:xfrm>
          <a:off x="105752" y="230688"/>
          <a:ext cx="4159539" cy="30144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dirty="0"/>
            <a:t>SELECT LANDING__OUTCOME,</a:t>
          </a:r>
        </a:p>
        <a:p>
          <a:pPr marL="0" lvl="0" indent="0" algn="ctr" defTabSz="889000">
            <a:lnSpc>
              <a:spcPct val="90000"/>
            </a:lnSpc>
            <a:spcBef>
              <a:spcPct val="0"/>
            </a:spcBef>
            <a:spcAft>
              <a:spcPct val="35000"/>
            </a:spcAft>
            <a:buNone/>
          </a:pPr>
          <a:r>
            <a:rPr lang="en-US" sz="2000" kern="1200" dirty="0"/>
            <a:t>BOOSTER_VERSION,</a:t>
          </a:r>
        </a:p>
        <a:p>
          <a:pPr marL="0" lvl="0" indent="0" algn="ctr" defTabSz="889000">
            <a:lnSpc>
              <a:spcPct val="90000"/>
            </a:lnSpc>
            <a:spcBef>
              <a:spcPct val="0"/>
            </a:spcBef>
            <a:spcAft>
              <a:spcPct val="35000"/>
            </a:spcAft>
            <a:buNone/>
          </a:pPr>
          <a:r>
            <a:rPr lang="en-US" sz="2000" kern="1200" dirty="0"/>
            <a:t>LAUNCH_SITE</a:t>
          </a:r>
        </a:p>
        <a:p>
          <a:pPr marL="0" lvl="0" indent="0" algn="ctr" defTabSz="889000">
            <a:lnSpc>
              <a:spcPct val="90000"/>
            </a:lnSpc>
            <a:spcBef>
              <a:spcPct val="0"/>
            </a:spcBef>
            <a:spcAft>
              <a:spcPct val="35000"/>
            </a:spcAft>
            <a:buNone/>
          </a:pPr>
          <a:r>
            <a:rPr lang="en-US" sz="2000" kern="1200" dirty="0"/>
            <a:t>FROM SPACEXTBL</a:t>
          </a:r>
        </a:p>
        <a:p>
          <a:pPr marL="0" lvl="0" indent="0" algn="ctr" defTabSz="889000">
            <a:lnSpc>
              <a:spcPct val="90000"/>
            </a:lnSpc>
            <a:spcBef>
              <a:spcPct val="0"/>
            </a:spcBef>
            <a:spcAft>
              <a:spcPct val="35000"/>
            </a:spcAft>
            <a:buNone/>
          </a:pPr>
          <a:r>
            <a:rPr lang="en-US" sz="2000" kern="1200" dirty="0"/>
            <a:t>WHERE LANDING__OUTCOME</a:t>
          </a:r>
        </a:p>
        <a:p>
          <a:pPr marL="0" lvl="0" indent="0" algn="ctr" defTabSz="889000">
            <a:lnSpc>
              <a:spcPct val="90000"/>
            </a:lnSpc>
            <a:spcBef>
              <a:spcPct val="0"/>
            </a:spcBef>
            <a:spcAft>
              <a:spcPct val="35000"/>
            </a:spcAft>
            <a:buNone/>
          </a:pPr>
          <a:r>
            <a:rPr lang="en-US" sz="2000" kern="1200" dirty="0"/>
            <a:t>= 'Failure (drone ship)'</a:t>
          </a:r>
        </a:p>
        <a:p>
          <a:pPr marL="0" lvl="0" indent="0" algn="ctr" defTabSz="889000">
            <a:lnSpc>
              <a:spcPct val="90000"/>
            </a:lnSpc>
            <a:spcBef>
              <a:spcPct val="0"/>
            </a:spcBef>
            <a:spcAft>
              <a:spcPct val="35000"/>
            </a:spcAft>
            <a:buNone/>
          </a:pPr>
          <a:r>
            <a:rPr lang="en-US" sz="2000" kern="1200" dirty="0"/>
            <a:t>AND YEAR(DATE) = '2015'</a:t>
          </a:r>
        </a:p>
      </dsp:txBody>
      <dsp:txXfrm>
        <a:off x="252903" y="377839"/>
        <a:ext cx="3865237" cy="2720110"/>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B5AEE9-9575-490A-95CF-AB32FCD8EF78}">
      <dsp:nvSpPr>
        <dsp:cNvPr id="0" name=""/>
        <dsp:cNvSpPr/>
      </dsp:nvSpPr>
      <dsp:spPr>
        <a:xfrm rot="5400000">
          <a:off x="-135545" y="137381"/>
          <a:ext cx="903634" cy="63254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1</a:t>
          </a:r>
        </a:p>
      </dsp:txBody>
      <dsp:txXfrm rot="-5400000">
        <a:off x="0" y="318108"/>
        <a:ext cx="632544" cy="271090"/>
      </dsp:txXfrm>
    </dsp:sp>
    <dsp:sp modelId="{DC545050-EA44-4EAD-BE74-A0323FE8C8FC}">
      <dsp:nvSpPr>
        <dsp:cNvPr id="0" name=""/>
        <dsp:cNvSpPr/>
      </dsp:nvSpPr>
      <dsp:spPr>
        <a:xfrm rot="5400000">
          <a:off x="5366571" y="-4732191"/>
          <a:ext cx="587362" cy="1005541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It was determined that the success rate increased as the number of flights increased. In fact, this rate has exceeded 80% in 2019.</a:t>
          </a:r>
        </a:p>
      </dsp:txBody>
      <dsp:txXfrm rot="-5400000">
        <a:off x="632545" y="30508"/>
        <a:ext cx="10026743" cy="530016"/>
      </dsp:txXfrm>
    </dsp:sp>
    <dsp:sp modelId="{7F73A9BD-93F1-4E8F-B6B5-A6AE742C82B2}">
      <dsp:nvSpPr>
        <dsp:cNvPr id="0" name=""/>
        <dsp:cNvSpPr/>
      </dsp:nvSpPr>
      <dsp:spPr>
        <a:xfrm rot="5400000">
          <a:off x="-135545" y="942929"/>
          <a:ext cx="903634" cy="63254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2</a:t>
          </a:r>
        </a:p>
      </dsp:txBody>
      <dsp:txXfrm rot="-5400000">
        <a:off x="0" y="1123656"/>
        <a:ext cx="632544" cy="271090"/>
      </dsp:txXfrm>
    </dsp:sp>
    <dsp:sp modelId="{D8D67447-E6CE-4E94-8001-DB280BFCF1FE}">
      <dsp:nvSpPr>
        <dsp:cNvPr id="0" name=""/>
        <dsp:cNvSpPr/>
      </dsp:nvSpPr>
      <dsp:spPr>
        <a:xfrm rot="5400000">
          <a:off x="5366571" y="-3926642"/>
          <a:ext cx="587362" cy="1005541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The orbital types with the maximum success rate are ES-L1, GEO, HEO and SSO.</a:t>
          </a:r>
        </a:p>
      </dsp:txBody>
      <dsp:txXfrm rot="-5400000">
        <a:off x="632545" y="836057"/>
        <a:ext cx="10026743" cy="530016"/>
      </dsp:txXfrm>
    </dsp:sp>
    <dsp:sp modelId="{CB90DA1C-5369-4B0D-9F4A-F4D78469ECBC}">
      <dsp:nvSpPr>
        <dsp:cNvPr id="0" name=""/>
        <dsp:cNvSpPr/>
      </dsp:nvSpPr>
      <dsp:spPr>
        <a:xfrm rot="5400000">
          <a:off x="-135545" y="1748478"/>
          <a:ext cx="903634" cy="63254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3</a:t>
          </a:r>
        </a:p>
      </dsp:txBody>
      <dsp:txXfrm rot="-5400000">
        <a:off x="0" y="1929205"/>
        <a:ext cx="632544" cy="271090"/>
      </dsp:txXfrm>
    </dsp:sp>
    <dsp:sp modelId="{C20197F7-1C69-4AC6-924E-825C3143D65A}">
      <dsp:nvSpPr>
        <dsp:cNvPr id="0" name=""/>
        <dsp:cNvSpPr/>
      </dsp:nvSpPr>
      <dsp:spPr>
        <a:xfrm rot="5400000">
          <a:off x="5366571" y="-3121093"/>
          <a:ext cx="587362" cy="1005541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The launch with the highest success rate among all sites is KSLC-39A.</a:t>
          </a:r>
        </a:p>
      </dsp:txBody>
      <dsp:txXfrm rot="-5400000">
        <a:off x="632545" y="1641606"/>
        <a:ext cx="10026743" cy="530016"/>
      </dsp:txXfrm>
    </dsp:sp>
    <dsp:sp modelId="{FE003FBB-44FB-4F4F-8904-2F967F01180D}">
      <dsp:nvSpPr>
        <dsp:cNvPr id="0" name=""/>
        <dsp:cNvSpPr/>
      </dsp:nvSpPr>
      <dsp:spPr>
        <a:xfrm rot="5400000">
          <a:off x="-135545" y="2554027"/>
          <a:ext cx="903634" cy="63254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4</a:t>
          </a:r>
        </a:p>
      </dsp:txBody>
      <dsp:txXfrm rot="-5400000">
        <a:off x="0" y="2734754"/>
        <a:ext cx="632544" cy="271090"/>
      </dsp:txXfrm>
    </dsp:sp>
    <dsp:sp modelId="{8E289725-7ED1-4916-A950-7673CFBAFB2F}">
      <dsp:nvSpPr>
        <dsp:cNvPr id="0" name=""/>
        <dsp:cNvSpPr/>
      </dsp:nvSpPr>
      <dsp:spPr>
        <a:xfrm rot="5400000">
          <a:off x="5366571" y="-2315545"/>
          <a:ext cx="587362" cy="1005541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The launch sites are close to highways, railways and coastline but far from cities due to the safety of city.</a:t>
          </a:r>
        </a:p>
      </dsp:txBody>
      <dsp:txXfrm rot="-5400000">
        <a:off x="632545" y="2447154"/>
        <a:ext cx="10026743" cy="530016"/>
      </dsp:txXfrm>
    </dsp:sp>
    <dsp:sp modelId="{CD63074B-FA09-414F-A06F-6A4AB19A87E4}">
      <dsp:nvSpPr>
        <dsp:cNvPr id="0" name=""/>
        <dsp:cNvSpPr/>
      </dsp:nvSpPr>
      <dsp:spPr>
        <a:xfrm rot="5400000">
          <a:off x="-135545" y="3359575"/>
          <a:ext cx="903634" cy="63254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5</a:t>
          </a:r>
        </a:p>
      </dsp:txBody>
      <dsp:txXfrm rot="-5400000">
        <a:off x="0" y="3540302"/>
        <a:ext cx="632544" cy="271090"/>
      </dsp:txXfrm>
    </dsp:sp>
    <dsp:sp modelId="{00C91B13-6845-4EF1-9198-3BB21432B7E8}">
      <dsp:nvSpPr>
        <dsp:cNvPr id="0" name=""/>
        <dsp:cNvSpPr/>
      </dsp:nvSpPr>
      <dsp:spPr>
        <a:xfrm rot="5400000">
          <a:off x="5366571" y="-1509996"/>
          <a:ext cx="587362" cy="1005541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Low weighted payloads are higher success rate than high weighted payloads.</a:t>
          </a:r>
        </a:p>
      </dsp:txBody>
      <dsp:txXfrm rot="-5400000">
        <a:off x="632545" y="3252703"/>
        <a:ext cx="10026743" cy="530016"/>
      </dsp:txXfrm>
    </dsp:sp>
    <dsp:sp modelId="{F4A9FB36-BEEA-4DBB-903E-46CB93869353}">
      <dsp:nvSpPr>
        <dsp:cNvPr id="0" name=""/>
        <dsp:cNvSpPr/>
      </dsp:nvSpPr>
      <dsp:spPr>
        <a:xfrm rot="5400000">
          <a:off x="-135545" y="4165124"/>
          <a:ext cx="903634" cy="63254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dirty="0"/>
            <a:t>6</a:t>
          </a:r>
        </a:p>
      </dsp:txBody>
      <dsp:txXfrm rot="-5400000">
        <a:off x="0" y="4345851"/>
        <a:ext cx="632544" cy="271090"/>
      </dsp:txXfrm>
    </dsp:sp>
    <dsp:sp modelId="{3E9E1C9C-99D8-4DA3-8D3A-3BFC21CA1CA3}">
      <dsp:nvSpPr>
        <dsp:cNvPr id="0" name=""/>
        <dsp:cNvSpPr/>
      </dsp:nvSpPr>
      <dsp:spPr>
        <a:xfrm rot="5400000">
          <a:off x="5366571" y="-704447"/>
          <a:ext cx="587362" cy="1005541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t>Defined dataset, all classification models are the same accuracy which is 83.3%</a:t>
          </a:r>
        </a:p>
      </dsp:txBody>
      <dsp:txXfrm rot="-5400000">
        <a:off x="632545" y="4058252"/>
        <a:ext cx="10026743" cy="5300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5B20F1-4464-41CD-9E30-DCFF0D5B4FF8}">
      <dsp:nvSpPr>
        <dsp:cNvPr id="0" name=""/>
        <dsp:cNvSpPr/>
      </dsp:nvSpPr>
      <dsp:spPr>
        <a:xfrm rot="4396374">
          <a:off x="471986" y="1036521"/>
          <a:ext cx="4496595" cy="3135814"/>
        </a:xfrm>
        <a:prstGeom prst="swooshArrow">
          <a:avLst>
            <a:gd name="adj1" fmla="val 16310"/>
            <a:gd name="adj2" fmla="val 313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85A6E3-4D30-4417-91E3-2FA71AE1919A}">
      <dsp:nvSpPr>
        <dsp:cNvPr id="0" name=""/>
        <dsp:cNvSpPr/>
      </dsp:nvSpPr>
      <dsp:spPr>
        <a:xfrm>
          <a:off x="2023452" y="1345968"/>
          <a:ext cx="113553" cy="113553"/>
        </a:xfrm>
        <a:prstGeom prst="ellipse">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F81E3EC-7CFA-4DFE-A5D7-ED17D5316C36}">
      <dsp:nvSpPr>
        <dsp:cNvPr id="0" name=""/>
        <dsp:cNvSpPr/>
      </dsp:nvSpPr>
      <dsp:spPr>
        <a:xfrm>
          <a:off x="2664610" y="1838205"/>
          <a:ext cx="113553" cy="113553"/>
        </a:xfrm>
        <a:prstGeom prst="ellipse">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0A50B51-8AF5-477C-B769-5E4EA7B09DF6}">
      <dsp:nvSpPr>
        <dsp:cNvPr id="0" name=""/>
        <dsp:cNvSpPr/>
      </dsp:nvSpPr>
      <dsp:spPr>
        <a:xfrm>
          <a:off x="3241023" y="2414305"/>
          <a:ext cx="113553" cy="113553"/>
        </a:xfrm>
        <a:prstGeom prst="ellipse">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A42D2A0-0C81-45ED-AD59-3544AD3383D4}">
      <dsp:nvSpPr>
        <dsp:cNvPr id="0" name=""/>
        <dsp:cNvSpPr/>
      </dsp:nvSpPr>
      <dsp:spPr>
        <a:xfrm>
          <a:off x="189413" y="0"/>
          <a:ext cx="2120005" cy="833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b" anchorCtr="0">
          <a:noAutofit/>
        </a:bodyPr>
        <a:lstStyle/>
        <a:p>
          <a:pPr marL="0" lvl="0" indent="0" algn="ctr" defTabSz="711200">
            <a:lnSpc>
              <a:spcPct val="90000"/>
            </a:lnSpc>
            <a:spcBef>
              <a:spcPct val="0"/>
            </a:spcBef>
            <a:spcAft>
              <a:spcPct val="35000"/>
            </a:spcAft>
            <a:buNone/>
          </a:pPr>
          <a:r>
            <a:rPr lang="en-US" sz="1600" kern="1200" dirty="0"/>
            <a:t>Requesting rocket launch data from SpaceX API</a:t>
          </a:r>
        </a:p>
      </dsp:txBody>
      <dsp:txXfrm>
        <a:off x="189413" y="0"/>
        <a:ext cx="2120005" cy="833417"/>
      </dsp:txXfrm>
    </dsp:sp>
    <dsp:sp modelId="{EDFBF89A-486F-4732-83F5-E1F6D8333503}">
      <dsp:nvSpPr>
        <dsp:cNvPr id="0" name=""/>
        <dsp:cNvSpPr/>
      </dsp:nvSpPr>
      <dsp:spPr>
        <a:xfrm>
          <a:off x="2767798" y="986036"/>
          <a:ext cx="3151359" cy="833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l" defTabSz="711200">
            <a:lnSpc>
              <a:spcPct val="90000"/>
            </a:lnSpc>
            <a:spcBef>
              <a:spcPct val="0"/>
            </a:spcBef>
            <a:spcAft>
              <a:spcPct val="35000"/>
            </a:spcAft>
            <a:buNone/>
          </a:pPr>
          <a:r>
            <a:rPr lang="en-US" sz="1600" kern="1200" dirty="0"/>
            <a:t>Converting response to a JSON format with normalizing</a:t>
          </a:r>
        </a:p>
      </dsp:txBody>
      <dsp:txXfrm>
        <a:off x="2767798" y="986036"/>
        <a:ext cx="3151359" cy="833417"/>
      </dsp:txXfrm>
    </dsp:sp>
    <dsp:sp modelId="{47BD5E13-6C65-4514-8E4C-D178DA111B02}">
      <dsp:nvSpPr>
        <dsp:cNvPr id="0" name=""/>
        <dsp:cNvSpPr/>
      </dsp:nvSpPr>
      <dsp:spPr>
        <a:xfrm>
          <a:off x="189413" y="1478273"/>
          <a:ext cx="2120005" cy="833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r" defTabSz="711200">
            <a:lnSpc>
              <a:spcPct val="90000"/>
            </a:lnSpc>
            <a:spcBef>
              <a:spcPct val="0"/>
            </a:spcBef>
            <a:spcAft>
              <a:spcPct val="35000"/>
            </a:spcAft>
            <a:buNone/>
          </a:pPr>
          <a:r>
            <a:rPr lang="en-US" sz="1600" kern="1200" dirty="0"/>
            <a:t>Using custom functions to extract data properly</a:t>
          </a:r>
        </a:p>
      </dsp:txBody>
      <dsp:txXfrm>
        <a:off x="189413" y="1478273"/>
        <a:ext cx="2120005" cy="833417"/>
      </dsp:txXfrm>
    </dsp:sp>
    <dsp:sp modelId="{A27EB2CF-BF90-4726-8B94-CF21CBC8487E}">
      <dsp:nvSpPr>
        <dsp:cNvPr id="0" name=""/>
        <dsp:cNvSpPr/>
      </dsp:nvSpPr>
      <dsp:spPr>
        <a:xfrm>
          <a:off x="3658148" y="3048223"/>
          <a:ext cx="113553" cy="113553"/>
        </a:xfrm>
        <a:prstGeom prst="ellipse">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F390E6C-B840-462F-B1A4-2B5BAADBC2A3}">
      <dsp:nvSpPr>
        <dsp:cNvPr id="0" name=""/>
        <dsp:cNvSpPr/>
      </dsp:nvSpPr>
      <dsp:spPr>
        <a:xfrm>
          <a:off x="3799152" y="2054373"/>
          <a:ext cx="2120005" cy="833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l" defTabSz="711200">
            <a:lnSpc>
              <a:spcPct val="90000"/>
            </a:lnSpc>
            <a:spcBef>
              <a:spcPct val="0"/>
            </a:spcBef>
            <a:spcAft>
              <a:spcPct val="35000"/>
            </a:spcAft>
            <a:buNone/>
          </a:pPr>
          <a:r>
            <a:rPr lang="en-US" sz="1600" kern="1200" dirty="0"/>
            <a:t>Combining the data into a dictionary</a:t>
          </a:r>
        </a:p>
      </dsp:txBody>
      <dsp:txXfrm>
        <a:off x="3799152" y="2054373"/>
        <a:ext cx="2120005" cy="833417"/>
      </dsp:txXfrm>
    </dsp:sp>
    <dsp:sp modelId="{F1863D9F-30EF-43F6-9796-3CB414E8E619}">
      <dsp:nvSpPr>
        <dsp:cNvPr id="0" name=""/>
        <dsp:cNvSpPr/>
      </dsp:nvSpPr>
      <dsp:spPr>
        <a:xfrm>
          <a:off x="189413" y="2688291"/>
          <a:ext cx="3151359" cy="833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r" defTabSz="711200">
            <a:lnSpc>
              <a:spcPct val="90000"/>
            </a:lnSpc>
            <a:spcBef>
              <a:spcPct val="0"/>
            </a:spcBef>
            <a:spcAft>
              <a:spcPct val="35000"/>
            </a:spcAft>
            <a:buNone/>
          </a:pPr>
          <a:r>
            <a:rPr lang="en-US" sz="1600" kern="1200" dirty="0"/>
            <a:t>Creating data frame</a:t>
          </a:r>
        </a:p>
      </dsp:txBody>
      <dsp:txXfrm>
        <a:off x="189413" y="2688291"/>
        <a:ext cx="3151359" cy="833417"/>
      </dsp:txXfrm>
    </dsp:sp>
    <dsp:sp modelId="{54D67566-D9B2-4308-B0B2-770522CD7D64}">
      <dsp:nvSpPr>
        <dsp:cNvPr id="0" name=""/>
        <dsp:cNvSpPr/>
      </dsp:nvSpPr>
      <dsp:spPr>
        <a:xfrm>
          <a:off x="3054285" y="4375440"/>
          <a:ext cx="2864871" cy="833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20" tIns="20320" rIns="20320" bIns="20320" numCol="1" spcCol="1270" anchor="t" anchorCtr="0">
          <a:noAutofit/>
        </a:bodyPr>
        <a:lstStyle/>
        <a:p>
          <a:pPr marL="0" lvl="0" indent="0" algn="ctr" defTabSz="711200">
            <a:lnSpc>
              <a:spcPct val="90000"/>
            </a:lnSpc>
            <a:spcBef>
              <a:spcPct val="0"/>
            </a:spcBef>
            <a:spcAft>
              <a:spcPct val="35000"/>
            </a:spcAft>
            <a:buNone/>
          </a:pPr>
          <a:r>
            <a:rPr lang="en-US" sz="1600" kern="1200" dirty="0"/>
            <a:t>Filtering data frame and exporting to the CSV file</a:t>
          </a:r>
        </a:p>
      </dsp:txBody>
      <dsp:txXfrm>
        <a:off x="3054285" y="4375440"/>
        <a:ext cx="2864871" cy="8334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F9AF1B-D672-4048-9A4F-C9DA6162BAD2}">
      <dsp:nvSpPr>
        <dsp:cNvPr id="0" name=""/>
        <dsp:cNvSpPr/>
      </dsp:nvSpPr>
      <dsp:spPr>
        <a:xfrm>
          <a:off x="4773" y="604718"/>
          <a:ext cx="1426725" cy="8560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Getting response from HTML</a:t>
          </a:r>
        </a:p>
      </dsp:txBody>
      <dsp:txXfrm>
        <a:off x="29845" y="629790"/>
        <a:ext cx="1376581" cy="805891"/>
      </dsp:txXfrm>
    </dsp:sp>
    <dsp:sp modelId="{02087757-74F0-4EE0-9D8C-8C84279305A0}">
      <dsp:nvSpPr>
        <dsp:cNvPr id="0" name=""/>
        <dsp:cNvSpPr/>
      </dsp:nvSpPr>
      <dsp:spPr>
        <a:xfrm>
          <a:off x="1557050" y="855822"/>
          <a:ext cx="302465" cy="3538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557050" y="926587"/>
        <a:ext cx="211726" cy="212297"/>
      </dsp:txXfrm>
    </dsp:sp>
    <dsp:sp modelId="{093D8966-8CD7-4A15-866D-F64723B7550A}">
      <dsp:nvSpPr>
        <dsp:cNvPr id="0" name=""/>
        <dsp:cNvSpPr/>
      </dsp:nvSpPr>
      <dsp:spPr>
        <a:xfrm>
          <a:off x="2002188" y="604718"/>
          <a:ext cx="1426725" cy="8560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Creating a Beautiful Soup object</a:t>
          </a:r>
        </a:p>
      </dsp:txBody>
      <dsp:txXfrm>
        <a:off x="2027260" y="629790"/>
        <a:ext cx="1376581" cy="805891"/>
      </dsp:txXfrm>
    </dsp:sp>
    <dsp:sp modelId="{02BF3767-8D41-4D96-98BB-6881694C31F0}">
      <dsp:nvSpPr>
        <dsp:cNvPr id="0" name=""/>
        <dsp:cNvSpPr/>
      </dsp:nvSpPr>
      <dsp:spPr>
        <a:xfrm>
          <a:off x="3554465" y="855822"/>
          <a:ext cx="302465" cy="3538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554465" y="926587"/>
        <a:ext cx="211726" cy="212297"/>
      </dsp:txXfrm>
    </dsp:sp>
    <dsp:sp modelId="{C1B62F21-90A0-4029-AEA6-C7C88F2522EB}">
      <dsp:nvSpPr>
        <dsp:cNvPr id="0" name=""/>
        <dsp:cNvSpPr/>
      </dsp:nvSpPr>
      <dsp:spPr>
        <a:xfrm>
          <a:off x="3999603" y="604718"/>
          <a:ext cx="1426725" cy="8560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Finding all tables</a:t>
          </a:r>
        </a:p>
      </dsp:txBody>
      <dsp:txXfrm>
        <a:off x="4024675" y="629790"/>
        <a:ext cx="1376581" cy="805891"/>
      </dsp:txXfrm>
    </dsp:sp>
    <dsp:sp modelId="{6CB3ED43-3636-437C-96F9-6A9B36FA4403}">
      <dsp:nvSpPr>
        <dsp:cNvPr id="0" name=""/>
        <dsp:cNvSpPr/>
      </dsp:nvSpPr>
      <dsp:spPr>
        <a:xfrm rot="5400000">
          <a:off x="4561733" y="1560624"/>
          <a:ext cx="302465" cy="3538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5400000">
        <a:off x="4606818" y="1586305"/>
        <a:ext cx="212297" cy="211726"/>
      </dsp:txXfrm>
    </dsp:sp>
    <dsp:sp modelId="{73ED5FCD-BF5D-41DD-BC17-876D7E557EC1}">
      <dsp:nvSpPr>
        <dsp:cNvPr id="0" name=""/>
        <dsp:cNvSpPr/>
      </dsp:nvSpPr>
      <dsp:spPr>
        <a:xfrm>
          <a:off x="3999603" y="2031443"/>
          <a:ext cx="1426725" cy="8560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Extracting column names</a:t>
          </a:r>
        </a:p>
      </dsp:txBody>
      <dsp:txXfrm>
        <a:off x="4024675" y="2056515"/>
        <a:ext cx="1376581" cy="805891"/>
      </dsp:txXfrm>
    </dsp:sp>
    <dsp:sp modelId="{B7EE3F66-7698-4B05-9934-3FC52FDDBA9B}">
      <dsp:nvSpPr>
        <dsp:cNvPr id="0" name=""/>
        <dsp:cNvSpPr/>
      </dsp:nvSpPr>
      <dsp:spPr>
        <a:xfrm rot="10800000">
          <a:off x="3571586" y="2282547"/>
          <a:ext cx="302465" cy="3538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3662325" y="2353312"/>
        <a:ext cx="211726" cy="212297"/>
      </dsp:txXfrm>
    </dsp:sp>
    <dsp:sp modelId="{40A9911E-F4C0-4A1B-A6C9-D48E106482E5}">
      <dsp:nvSpPr>
        <dsp:cNvPr id="0" name=""/>
        <dsp:cNvSpPr/>
      </dsp:nvSpPr>
      <dsp:spPr>
        <a:xfrm>
          <a:off x="2002188" y="2031443"/>
          <a:ext cx="1426725" cy="8560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Creating an empty dictionary with keys</a:t>
          </a:r>
        </a:p>
      </dsp:txBody>
      <dsp:txXfrm>
        <a:off x="2027260" y="2056515"/>
        <a:ext cx="1376581" cy="805891"/>
      </dsp:txXfrm>
    </dsp:sp>
    <dsp:sp modelId="{25A1BBD2-A1C1-490E-B7A0-1483BDEAD69D}">
      <dsp:nvSpPr>
        <dsp:cNvPr id="0" name=""/>
        <dsp:cNvSpPr/>
      </dsp:nvSpPr>
      <dsp:spPr>
        <a:xfrm rot="10800000">
          <a:off x="1574170" y="2282547"/>
          <a:ext cx="302465" cy="3538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1664909" y="2353312"/>
        <a:ext cx="211726" cy="212297"/>
      </dsp:txXfrm>
    </dsp:sp>
    <dsp:sp modelId="{3E905A17-B9C3-4B2F-96C6-D4218854890A}">
      <dsp:nvSpPr>
        <dsp:cNvPr id="0" name=""/>
        <dsp:cNvSpPr/>
      </dsp:nvSpPr>
      <dsp:spPr>
        <a:xfrm>
          <a:off x="4773" y="2031443"/>
          <a:ext cx="1426725" cy="8560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Filling up the dictionary with launch records</a:t>
          </a:r>
        </a:p>
      </dsp:txBody>
      <dsp:txXfrm>
        <a:off x="29845" y="2056515"/>
        <a:ext cx="1376581" cy="805891"/>
      </dsp:txXfrm>
    </dsp:sp>
    <dsp:sp modelId="{25404C9E-200A-426D-A7FE-A13B138B7CA6}">
      <dsp:nvSpPr>
        <dsp:cNvPr id="0" name=""/>
        <dsp:cNvSpPr/>
      </dsp:nvSpPr>
      <dsp:spPr>
        <a:xfrm rot="5400000">
          <a:off x="566903" y="2987349"/>
          <a:ext cx="302465" cy="3538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5400000">
        <a:off x="611988" y="3013030"/>
        <a:ext cx="212297" cy="211726"/>
      </dsp:txXfrm>
    </dsp:sp>
    <dsp:sp modelId="{4DED6D38-CD1A-4E8B-AFF1-DB7CAB9DB718}">
      <dsp:nvSpPr>
        <dsp:cNvPr id="0" name=""/>
        <dsp:cNvSpPr/>
      </dsp:nvSpPr>
      <dsp:spPr>
        <a:xfrm>
          <a:off x="4773" y="3458168"/>
          <a:ext cx="1426725" cy="8560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Creating data frame</a:t>
          </a:r>
        </a:p>
      </dsp:txBody>
      <dsp:txXfrm>
        <a:off x="29845" y="3483240"/>
        <a:ext cx="1376581" cy="805891"/>
      </dsp:txXfrm>
    </dsp:sp>
    <dsp:sp modelId="{99CC67D0-FFE7-4B2A-A10C-7D17155A8D3B}">
      <dsp:nvSpPr>
        <dsp:cNvPr id="0" name=""/>
        <dsp:cNvSpPr/>
      </dsp:nvSpPr>
      <dsp:spPr>
        <a:xfrm>
          <a:off x="1557050" y="3709272"/>
          <a:ext cx="302465" cy="3538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1557050" y="3780037"/>
        <a:ext cx="211726" cy="212297"/>
      </dsp:txXfrm>
    </dsp:sp>
    <dsp:sp modelId="{00B35631-468D-47CC-81A0-12C11116A43D}">
      <dsp:nvSpPr>
        <dsp:cNvPr id="0" name=""/>
        <dsp:cNvSpPr/>
      </dsp:nvSpPr>
      <dsp:spPr>
        <a:xfrm>
          <a:off x="2002188" y="3458168"/>
          <a:ext cx="1426725" cy="8560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Exporting results into the CSV</a:t>
          </a:r>
        </a:p>
      </dsp:txBody>
      <dsp:txXfrm>
        <a:off x="2027260" y="3483240"/>
        <a:ext cx="1376581" cy="80589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323079-16E2-40C2-BB0E-2F5E94D60E4A}">
      <dsp:nvSpPr>
        <dsp:cNvPr id="0" name=""/>
        <dsp:cNvSpPr/>
      </dsp:nvSpPr>
      <dsp:spPr>
        <a:xfrm>
          <a:off x="2509437" y="0"/>
          <a:ext cx="5400020" cy="5400020"/>
        </a:xfrm>
        <a:prstGeom prst="triangl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320455-3596-467A-9CD9-595B80C6EEE1}">
      <dsp:nvSpPr>
        <dsp:cNvPr id="0" name=""/>
        <dsp:cNvSpPr/>
      </dsp:nvSpPr>
      <dsp:spPr>
        <a:xfrm>
          <a:off x="5398880" y="542902"/>
          <a:ext cx="3510013" cy="6391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Calculating the number of launches at each site</a:t>
          </a:r>
        </a:p>
      </dsp:txBody>
      <dsp:txXfrm>
        <a:off x="5430080" y="574102"/>
        <a:ext cx="3447613" cy="576742"/>
      </dsp:txXfrm>
    </dsp:sp>
    <dsp:sp modelId="{5EABD2C4-07DB-4684-98D7-597952A46036}">
      <dsp:nvSpPr>
        <dsp:cNvPr id="0" name=""/>
        <dsp:cNvSpPr/>
      </dsp:nvSpPr>
      <dsp:spPr>
        <a:xfrm>
          <a:off x="5398880" y="1261938"/>
          <a:ext cx="3510013" cy="6391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Calculating the number and occurrence of each orbit</a:t>
          </a:r>
        </a:p>
      </dsp:txBody>
      <dsp:txXfrm>
        <a:off x="5430080" y="1293138"/>
        <a:ext cx="3447613" cy="576742"/>
      </dsp:txXfrm>
    </dsp:sp>
    <dsp:sp modelId="{82ABF199-3DE4-47F9-9BEB-734B134E7E9D}">
      <dsp:nvSpPr>
        <dsp:cNvPr id="0" name=""/>
        <dsp:cNvSpPr/>
      </dsp:nvSpPr>
      <dsp:spPr>
        <a:xfrm>
          <a:off x="5398880" y="1980974"/>
          <a:ext cx="3510013" cy="6391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Calculating the number and occurrence of mission outcome per orbit type</a:t>
          </a:r>
        </a:p>
      </dsp:txBody>
      <dsp:txXfrm>
        <a:off x="5430080" y="2012174"/>
        <a:ext cx="3447613" cy="576742"/>
      </dsp:txXfrm>
    </dsp:sp>
    <dsp:sp modelId="{F74F41F4-369E-4408-A605-FB9D1B0146B7}">
      <dsp:nvSpPr>
        <dsp:cNvPr id="0" name=""/>
        <dsp:cNvSpPr/>
      </dsp:nvSpPr>
      <dsp:spPr>
        <a:xfrm>
          <a:off x="5398880" y="2700009"/>
          <a:ext cx="3510013" cy="6391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Creating a landing outcome label</a:t>
          </a:r>
        </a:p>
      </dsp:txBody>
      <dsp:txXfrm>
        <a:off x="5430080" y="2731209"/>
        <a:ext cx="3447613" cy="576742"/>
      </dsp:txXfrm>
    </dsp:sp>
    <dsp:sp modelId="{8B81F181-9934-4E62-B929-B0F8885E9280}">
      <dsp:nvSpPr>
        <dsp:cNvPr id="0" name=""/>
        <dsp:cNvSpPr/>
      </dsp:nvSpPr>
      <dsp:spPr>
        <a:xfrm>
          <a:off x="5398880" y="3419045"/>
          <a:ext cx="3510013" cy="6391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Calculating the success rate for every landing</a:t>
          </a:r>
        </a:p>
      </dsp:txBody>
      <dsp:txXfrm>
        <a:off x="5430080" y="3450245"/>
        <a:ext cx="3447613" cy="576742"/>
      </dsp:txXfrm>
    </dsp:sp>
    <dsp:sp modelId="{FD9497D9-66FE-4F73-B3E3-182160B88479}">
      <dsp:nvSpPr>
        <dsp:cNvPr id="0" name=""/>
        <dsp:cNvSpPr/>
      </dsp:nvSpPr>
      <dsp:spPr>
        <a:xfrm>
          <a:off x="5398880" y="4138081"/>
          <a:ext cx="3510013" cy="639142"/>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Exporting dataset to a CSV</a:t>
          </a:r>
        </a:p>
      </dsp:txBody>
      <dsp:txXfrm>
        <a:off x="5430080" y="4169281"/>
        <a:ext cx="3447613" cy="57674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CB98D9-CB96-4072-AA02-313A26C3C48A}">
      <dsp:nvSpPr>
        <dsp:cNvPr id="0" name=""/>
        <dsp:cNvSpPr/>
      </dsp:nvSpPr>
      <dsp:spPr>
        <a:xfrm>
          <a:off x="1322185" y="2310769"/>
          <a:ext cx="594893" cy="1717211"/>
        </a:xfrm>
        <a:custGeom>
          <a:avLst/>
          <a:gdLst/>
          <a:ahLst/>
          <a:cxnLst/>
          <a:rect l="0" t="0" r="0" b="0"/>
          <a:pathLst>
            <a:path>
              <a:moveTo>
                <a:pt x="0" y="0"/>
              </a:moveTo>
              <a:lnTo>
                <a:pt x="297446" y="0"/>
              </a:lnTo>
              <a:lnTo>
                <a:pt x="297446" y="1717211"/>
              </a:lnTo>
              <a:lnTo>
                <a:pt x="594893" y="171721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1574198" y="3123942"/>
        <a:ext cx="90866" cy="90866"/>
      </dsp:txXfrm>
    </dsp:sp>
    <dsp:sp modelId="{2447CA2F-0AAC-4F8C-819B-FEFD77EA9496}">
      <dsp:nvSpPr>
        <dsp:cNvPr id="0" name=""/>
        <dsp:cNvSpPr/>
      </dsp:nvSpPr>
      <dsp:spPr>
        <a:xfrm>
          <a:off x="1322185" y="2310769"/>
          <a:ext cx="596592" cy="396331"/>
        </a:xfrm>
        <a:custGeom>
          <a:avLst/>
          <a:gdLst/>
          <a:ahLst/>
          <a:cxnLst/>
          <a:rect l="0" t="0" r="0" b="0"/>
          <a:pathLst>
            <a:path>
              <a:moveTo>
                <a:pt x="0" y="0"/>
              </a:moveTo>
              <a:lnTo>
                <a:pt x="298296" y="0"/>
              </a:lnTo>
              <a:lnTo>
                <a:pt x="298296" y="396331"/>
              </a:lnTo>
              <a:lnTo>
                <a:pt x="596592" y="39633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02575" y="2491029"/>
        <a:ext cx="35812" cy="35812"/>
      </dsp:txXfrm>
    </dsp:sp>
    <dsp:sp modelId="{02C9F888-672E-42EC-AF88-FEF711AE5981}">
      <dsp:nvSpPr>
        <dsp:cNvPr id="0" name=""/>
        <dsp:cNvSpPr/>
      </dsp:nvSpPr>
      <dsp:spPr>
        <a:xfrm>
          <a:off x="1322185" y="833774"/>
          <a:ext cx="610964" cy="1476995"/>
        </a:xfrm>
        <a:custGeom>
          <a:avLst/>
          <a:gdLst/>
          <a:ahLst/>
          <a:cxnLst/>
          <a:rect l="0" t="0" r="0" b="0"/>
          <a:pathLst>
            <a:path>
              <a:moveTo>
                <a:pt x="0" y="1476995"/>
              </a:moveTo>
              <a:lnTo>
                <a:pt x="305482" y="1476995"/>
              </a:lnTo>
              <a:lnTo>
                <a:pt x="305482" y="0"/>
              </a:lnTo>
              <a:lnTo>
                <a:pt x="610964"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587708" y="1532312"/>
        <a:ext cx="79918" cy="79918"/>
      </dsp:txXfrm>
    </dsp:sp>
    <dsp:sp modelId="{BA79535B-090C-4A28-B1B6-61880DC05CFC}">
      <dsp:nvSpPr>
        <dsp:cNvPr id="0" name=""/>
        <dsp:cNvSpPr/>
      </dsp:nvSpPr>
      <dsp:spPr>
        <a:xfrm rot="16200000">
          <a:off x="-1427631" y="1871723"/>
          <a:ext cx="4621539" cy="878092"/>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1778000">
            <a:lnSpc>
              <a:spcPct val="90000"/>
            </a:lnSpc>
            <a:spcBef>
              <a:spcPct val="0"/>
            </a:spcBef>
            <a:spcAft>
              <a:spcPct val="35000"/>
            </a:spcAft>
            <a:buNone/>
          </a:pPr>
          <a:r>
            <a:rPr lang="en-US" sz="4000" kern="1200" dirty="0"/>
            <a:t>Data Visualization</a:t>
          </a:r>
        </a:p>
      </dsp:txBody>
      <dsp:txXfrm>
        <a:off x="-1427631" y="1871723"/>
        <a:ext cx="4621539" cy="878092"/>
      </dsp:txXfrm>
    </dsp:sp>
    <dsp:sp modelId="{1498B953-6208-4BE5-AD6D-FE260F6355CE}">
      <dsp:nvSpPr>
        <dsp:cNvPr id="0" name=""/>
        <dsp:cNvSpPr/>
      </dsp:nvSpPr>
      <dsp:spPr>
        <a:xfrm>
          <a:off x="1933149" y="462986"/>
          <a:ext cx="2880143" cy="741575"/>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sz="3600" kern="1200" dirty="0"/>
            <a:t>Scatter Chart</a:t>
          </a:r>
        </a:p>
      </dsp:txBody>
      <dsp:txXfrm>
        <a:off x="1933149" y="462986"/>
        <a:ext cx="2880143" cy="741575"/>
      </dsp:txXfrm>
    </dsp:sp>
    <dsp:sp modelId="{765A97F0-DADF-49CA-8913-6E0454844C97}">
      <dsp:nvSpPr>
        <dsp:cNvPr id="0" name=""/>
        <dsp:cNvSpPr/>
      </dsp:nvSpPr>
      <dsp:spPr>
        <a:xfrm>
          <a:off x="1918778" y="2354310"/>
          <a:ext cx="2880143" cy="705582"/>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sz="3600" kern="1200" dirty="0"/>
            <a:t>Bar Chart</a:t>
          </a:r>
        </a:p>
      </dsp:txBody>
      <dsp:txXfrm>
        <a:off x="1918778" y="2354310"/>
        <a:ext cx="2880143" cy="705582"/>
      </dsp:txXfrm>
    </dsp:sp>
    <dsp:sp modelId="{0D738C21-F250-46C6-A745-D5984DBA263D}">
      <dsp:nvSpPr>
        <dsp:cNvPr id="0" name=""/>
        <dsp:cNvSpPr/>
      </dsp:nvSpPr>
      <dsp:spPr>
        <a:xfrm>
          <a:off x="1917078" y="3695306"/>
          <a:ext cx="2880143" cy="665348"/>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1600200">
            <a:lnSpc>
              <a:spcPct val="90000"/>
            </a:lnSpc>
            <a:spcBef>
              <a:spcPct val="0"/>
            </a:spcBef>
            <a:spcAft>
              <a:spcPct val="35000"/>
            </a:spcAft>
            <a:buNone/>
          </a:pPr>
          <a:r>
            <a:rPr lang="en-US" sz="3600" kern="1200" dirty="0"/>
            <a:t>Line Chart</a:t>
          </a:r>
        </a:p>
      </dsp:txBody>
      <dsp:txXfrm>
        <a:off x="1917078" y="3695306"/>
        <a:ext cx="2880143" cy="6653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45EA6F-1EAA-497F-A0C2-99E117CD3D20}">
      <dsp:nvSpPr>
        <dsp:cNvPr id="0" name=""/>
        <dsp:cNvSpPr/>
      </dsp:nvSpPr>
      <dsp:spPr>
        <a:xfrm>
          <a:off x="-2364474" y="-365410"/>
          <a:ext cx="2823902" cy="2823902"/>
        </a:xfrm>
        <a:prstGeom prst="blockArc">
          <a:avLst>
            <a:gd name="adj1" fmla="val 18900000"/>
            <a:gd name="adj2" fmla="val 2700000"/>
            <a:gd name="adj3" fmla="val 765"/>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8660D5-9A06-4944-BCFC-6E0CDC1C7489}">
      <dsp:nvSpPr>
        <dsp:cNvPr id="0" name=""/>
        <dsp:cNvSpPr/>
      </dsp:nvSpPr>
      <dsp:spPr>
        <a:xfrm>
          <a:off x="241344" y="160916"/>
          <a:ext cx="2981607" cy="321999"/>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5587"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Flight Number vs Launch Site</a:t>
          </a:r>
        </a:p>
      </dsp:txBody>
      <dsp:txXfrm>
        <a:off x="241344" y="160916"/>
        <a:ext cx="2981607" cy="321999"/>
      </dsp:txXfrm>
    </dsp:sp>
    <dsp:sp modelId="{CF5B9C0D-D657-4AE7-BEDD-53BAD4105CC0}">
      <dsp:nvSpPr>
        <dsp:cNvPr id="0" name=""/>
        <dsp:cNvSpPr/>
      </dsp:nvSpPr>
      <dsp:spPr>
        <a:xfrm>
          <a:off x="40094" y="120666"/>
          <a:ext cx="402499" cy="40249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6089001-8961-43B5-AB9E-D57000E9E77E}">
      <dsp:nvSpPr>
        <dsp:cNvPr id="0" name=""/>
        <dsp:cNvSpPr/>
      </dsp:nvSpPr>
      <dsp:spPr>
        <a:xfrm>
          <a:off x="425954" y="643999"/>
          <a:ext cx="2796997" cy="321999"/>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5587"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Payload vs Launch Site</a:t>
          </a:r>
        </a:p>
      </dsp:txBody>
      <dsp:txXfrm>
        <a:off x="425954" y="643999"/>
        <a:ext cx="2796997" cy="321999"/>
      </dsp:txXfrm>
    </dsp:sp>
    <dsp:sp modelId="{9C6F34F8-8199-4FAE-84B6-A1A30A72F7FE}">
      <dsp:nvSpPr>
        <dsp:cNvPr id="0" name=""/>
        <dsp:cNvSpPr/>
      </dsp:nvSpPr>
      <dsp:spPr>
        <a:xfrm>
          <a:off x="224704" y="603749"/>
          <a:ext cx="402499" cy="40249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C182363-6733-49F8-A148-60F1B29FF48C}">
      <dsp:nvSpPr>
        <dsp:cNvPr id="0" name=""/>
        <dsp:cNvSpPr/>
      </dsp:nvSpPr>
      <dsp:spPr>
        <a:xfrm>
          <a:off x="425954" y="1127082"/>
          <a:ext cx="2796997" cy="321999"/>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5587"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Flight Number vs Orbit Type</a:t>
          </a:r>
        </a:p>
      </dsp:txBody>
      <dsp:txXfrm>
        <a:off x="425954" y="1127082"/>
        <a:ext cx="2796997" cy="321999"/>
      </dsp:txXfrm>
    </dsp:sp>
    <dsp:sp modelId="{76A81ED7-0380-4FCC-98AD-68BFC9122D68}">
      <dsp:nvSpPr>
        <dsp:cNvPr id="0" name=""/>
        <dsp:cNvSpPr/>
      </dsp:nvSpPr>
      <dsp:spPr>
        <a:xfrm>
          <a:off x="224704" y="1086832"/>
          <a:ext cx="402499" cy="40249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40B927B-DF3D-42CE-8D6E-95B5BF0F24ED}">
      <dsp:nvSpPr>
        <dsp:cNvPr id="0" name=""/>
        <dsp:cNvSpPr/>
      </dsp:nvSpPr>
      <dsp:spPr>
        <a:xfrm>
          <a:off x="241344" y="1610166"/>
          <a:ext cx="2981607" cy="321999"/>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5587"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Payload vs Orbit Type</a:t>
          </a:r>
        </a:p>
      </dsp:txBody>
      <dsp:txXfrm>
        <a:off x="241344" y="1610166"/>
        <a:ext cx="2981607" cy="321999"/>
      </dsp:txXfrm>
    </dsp:sp>
    <dsp:sp modelId="{F100D1F6-4D24-46F7-BD35-C50104A344B9}">
      <dsp:nvSpPr>
        <dsp:cNvPr id="0" name=""/>
        <dsp:cNvSpPr/>
      </dsp:nvSpPr>
      <dsp:spPr>
        <a:xfrm>
          <a:off x="40094" y="1569916"/>
          <a:ext cx="402499" cy="40249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45EA6F-1EAA-497F-A0C2-99E117CD3D20}">
      <dsp:nvSpPr>
        <dsp:cNvPr id="0" name=""/>
        <dsp:cNvSpPr/>
      </dsp:nvSpPr>
      <dsp:spPr>
        <a:xfrm>
          <a:off x="-657588" y="-93901"/>
          <a:ext cx="871823" cy="871823"/>
        </a:xfrm>
        <a:prstGeom prst="blockArc">
          <a:avLst>
            <a:gd name="adj1" fmla="val 18900000"/>
            <a:gd name="adj2" fmla="val 2700000"/>
            <a:gd name="adj3" fmla="val 247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20999D5-5E6D-4923-BEE6-751A3D39BE6F}">
      <dsp:nvSpPr>
        <dsp:cNvPr id="0" name=""/>
        <dsp:cNvSpPr/>
      </dsp:nvSpPr>
      <dsp:spPr>
        <a:xfrm>
          <a:off x="209754" y="174206"/>
          <a:ext cx="2916802" cy="335607"/>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1470" tIns="43180" rIns="43180" bIns="43180" numCol="1" spcCol="1270" anchor="ctr" anchorCtr="0">
          <a:noAutofit/>
        </a:bodyPr>
        <a:lstStyle/>
        <a:p>
          <a:pPr marL="0" lvl="0" indent="0" algn="l" defTabSz="755650">
            <a:lnSpc>
              <a:spcPct val="90000"/>
            </a:lnSpc>
            <a:spcBef>
              <a:spcPct val="0"/>
            </a:spcBef>
            <a:spcAft>
              <a:spcPct val="35000"/>
            </a:spcAft>
            <a:buNone/>
          </a:pPr>
          <a:r>
            <a:rPr lang="en-US" sz="1700" kern="1200" dirty="0"/>
            <a:t>Orbit Type vs Success Rate</a:t>
          </a:r>
        </a:p>
      </dsp:txBody>
      <dsp:txXfrm>
        <a:off x="209754" y="174206"/>
        <a:ext cx="2916802" cy="335607"/>
      </dsp:txXfrm>
    </dsp:sp>
    <dsp:sp modelId="{76A81ED7-0380-4FCC-98AD-68BFC9122D68}">
      <dsp:nvSpPr>
        <dsp:cNvPr id="0" name=""/>
        <dsp:cNvSpPr/>
      </dsp:nvSpPr>
      <dsp:spPr>
        <a:xfrm>
          <a:off x="0" y="132255"/>
          <a:ext cx="419509" cy="41950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45EA6F-1EAA-497F-A0C2-99E117CD3D20}">
      <dsp:nvSpPr>
        <dsp:cNvPr id="0" name=""/>
        <dsp:cNvSpPr/>
      </dsp:nvSpPr>
      <dsp:spPr>
        <a:xfrm>
          <a:off x="-657616" y="-93901"/>
          <a:ext cx="871823" cy="871823"/>
        </a:xfrm>
        <a:prstGeom prst="blockArc">
          <a:avLst>
            <a:gd name="adj1" fmla="val 18900000"/>
            <a:gd name="adj2" fmla="val 2700000"/>
            <a:gd name="adj3" fmla="val 2478"/>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20999D5-5E6D-4923-BEE6-751A3D39BE6F}">
      <dsp:nvSpPr>
        <dsp:cNvPr id="0" name=""/>
        <dsp:cNvSpPr/>
      </dsp:nvSpPr>
      <dsp:spPr>
        <a:xfrm>
          <a:off x="209714" y="174238"/>
          <a:ext cx="2885420" cy="335543"/>
        </a:xfrm>
        <a:prstGeom prst="rect">
          <a:avLst/>
        </a:prstGeom>
        <a:solidFill>
          <a:schemeClr val="accent2">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1470" tIns="43180" rIns="43180" bIns="43180" numCol="1" spcCol="1270" anchor="ctr" anchorCtr="0">
          <a:noAutofit/>
        </a:bodyPr>
        <a:lstStyle/>
        <a:p>
          <a:pPr marL="0" lvl="0" indent="0" algn="l" defTabSz="755650">
            <a:lnSpc>
              <a:spcPct val="90000"/>
            </a:lnSpc>
            <a:spcBef>
              <a:spcPct val="0"/>
            </a:spcBef>
            <a:spcAft>
              <a:spcPct val="35000"/>
            </a:spcAft>
            <a:buNone/>
          </a:pPr>
          <a:r>
            <a:rPr lang="en-US" sz="1700" kern="1200" dirty="0"/>
            <a:t>Year vs Success Rate</a:t>
          </a:r>
        </a:p>
      </dsp:txBody>
      <dsp:txXfrm>
        <a:off x="209714" y="174238"/>
        <a:ext cx="2885420" cy="335543"/>
      </dsp:txXfrm>
    </dsp:sp>
    <dsp:sp modelId="{76A81ED7-0380-4FCC-98AD-68BFC9122D68}">
      <dsp:nvSpPr>
        <dsp:cNvPr id="0" name=""/>
        <dsp:cNvSpPr/>
      </dsp:nvSpPr>
      <dsp:spPr>
        <a:xfrm>
          <a:off x="0" y="132295"/>
          <a:ext cx="419429" cy="41942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14.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9/3/layout/FramedTextPicture">
  <dgm:title val=""/>
  <dgm:desc val=""/>
  <dgm:catLst>
    <dgm:cat type="picture" pri="20000"/>
    <dgm:cat type="pictureconvert" pri="20000"/>
  </dgm:catLst>
  <dgm:sampData>
    <dgm:dataModel>
      <dgm:ptLst>
        <dgm:pt modelId="0" type="doc"/>
        <dgm:pt modelId="10">
          <dgm:prSet phldr="1"/>
        </dgm:pt>
      </dgm:ptLst>
      <dgm:cxnLst>
        <dgm:cxn modelId="20" srcId="0" destId="10" srcOrd="0" destOrd="0"/>
      </dgm:cxnLst>
      <dgm:bg/>
      <dgm:whole/>
    </dgm:dataModel>
  </dgm:sampData>
  <dgm:styleData>
    <dgm:dataModel>
      <dgm:ptLst>
        <dgm:pt modelId="0" type="doc"/>
        <dgm:pt modelId="10">
          <dgm:prSet phldr="1"/>
        </dgm:pt>
      </dgm:ptLst>
      <dgm:cxnLst>
        <dgm:cxn modelId="20" srcId="0" destId="10" srcOrd="0" destOrd="0"/>
      </dgm:cxnLst>
      <dgm:bg/>
      <dgm:whole/>
    </dgm:dataModel>
  </dgm:styleData>
  <dgm:clrData>
    <dgm:dataModel>
      <dgm:ptLst>
        <dgm:pt modelId="0" type="doc"/>
        <dgm:pt modelId="10">
          <dgm:prSet phldr="1"/>
        </dgm:pt>
      </dgm:ptLst>
      <dgm:cxnLst>
        <dgm:cxn modelId="20" srcId="0" destId="10" srcOrd="0" destOrd="0"/>
      </dgm:cxnLst>
      <dgm:bg/>
      <dgm:whole/>
    </dgm:dataModel>
  </dgm:clrData>
  <dgm:layoutNode name="Name0">
    <dgm:varLst>
      <dgm:chMax/>
      <dgm:chPref/>
      <dgm:dir/>
    </dgm:varLst>
    <dgm:choose name="Name1">
      <dgm:if name="Name2" func="var" arg="dir" op="equ" val="norm">
        <dgm:alg type="snake">
          <dgm:param type="grDir" val="tL"/>
          <dgm:param type="off" val="ctr"/>
        </dgm:alg>
      </dgm:if>
      <dgm:else name="Name3">
        <dgm:alg type="snake">
          <dgm:param type="grDir" val="tR"/>
          <dgm:param type="off" val="ctr"/>
        </dgm:alg>
      </dgm:else>
    </dgm:choose>
    <dgm:shape xmlns:r="http://schemas.openxmlformats.org/officeDocument/2006/relationships" r:blip="">
      <dgm:adjLst/>
    </dgm:shape>
    <dgm:constrLst>
      <dgm:constr type="w" for="ch" forName="composite" refType="w"/>
      <dgm:constr type="h" for="ch" forName="composite" refType="h"/>
      <dgm:constr type="primFontSz" for="des" ptType="node" op="equ" val="65"/>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varLst>
          <dgm:chMax/>
          <dgm:chPref/>
        </dgm:varLst>
        <dgm:alg type="composite">
          <dgm:param type="ar" val="1.5179"/>
        </dgm:alg>
        <dgm:shape xmlns:r="http://schemas.openxmlformats.org/officeDocument/2006/relationships" r:blip="">
          <dgm:adjLst/>
        </dgm:shape>
        <dgm:choose name="Name4">
          <dgm:if name="Name5" func="var" arg="dir" op="equ" val="norm">
            <dgm:constrLst>
              <dgm:constr type="l" for="ch" forName="Image" refType="w" fact="0"/>
              <dgm:constr type="t" for="ch" forName="Image" refType="h" fact="0"/>
              <dgm:constr type="w" for="ch" forName="Image" refType="w" fact="0.3856"/>
              <dgm:constr type="h" for="ch" forName="Image" refType="h" fact="0.3902"/>
              <dgm:constr type="l" for="ch" forName="ParentText" refType="w" fact="0.4017"/>
              <dgm:constr type="t" for="ch" forName="ParentText" refType="h" fact="0.4146"/>
              <dgm:constr type="w" for="ch" forName="ParentText" refType="w" fact="0.5463"/>
              <dgm:constr type="h" for="ch" forName="ParentText" refType="h" fact="0.5122"/>
              <dgm:constr type="l" for="ch" forName="tlFrame" refType="w" fact="0.3535"/>
              <dgm:constr type="t" for="ch" forName="tlFrame" refType="h" fact="0.3415"/>
              <dgm:constr type="w" for="ch" forName="tlFrame" refType="w" fact="0.1312"/>
              <dgm:constr type="h" for="ch" forName="tlFrame" refType="h" fact="0.1992"/>
              <dgm:constr type="l" for="ch" forName="trFrame" refType="w" fact="0.8688"/>
              <dgm:constr type="t" for="ch" forName="trFrame" refType="h" fact="0.3415"/>
              <dgm:constr type="w" for="ch" forName="trFrame" refType="w" fact="0.1312"/>
              <dgm:constr type="h" for="ch" forName="trFrame" refType="h" fact="0.1992"/>
              <dgm:constr type="l" for="ch" forName="blFrame" refType="w" fact="0.3535"/>
              <dgm:constr type="t" for="ch" forName="blFrame" refType="h" fact="0.8008"/>
              <dgm:constr type="w" for="ch" forName="blFrame" refType="w" fact="0.1312"/>
              <dgm:constr type="h" for="ch" forName="blFrame" refType="h" fact="0.1992"/>
              <dgm:constr type="l" for="ch" forName="brFrame" refType="w" fact="0.8688"/>
              <dgm:constr type="t" for="ch" forName="brFrame" refType="h" fact="0.8008"/>
              <dgm:constr type="w" for="ch" forName="brFrame" refType="w" fact="0.1312"/>
              <dgm:constr type="h" for="ch" forName="brFrame" refType="h" fact="0.1992"/>
            </dgm:constrLst>
          </dgm:if>
          <dgm:else name="Name6">
            <dgm:constrLst>
              <dgm:constr type="l" for="ch" forName="Image" refType="w" fact="0.6144"/>
              <dgm:constr type="t" for="ch" forName="Image" refType="h" fact="0"/>
              <dgm:constr type="w" for="ch" forName="Image" refType="w" fact="0.3856"/>
              <dgm:constr type="h" for="ch" forName="Image" refType="h" fact="0.3902"/>
              <dgm:constr type="l" for="ch" forName="ParentText" refType="w" fact="0.0482"/>
              <dgm:constr type="t" for="ch" forName="ParentText" refType="h" fact="0.4146"/>
              <dgm:constr type="w" for="ch" forName="ParentText" refType="w" fact="0.5463"/>
              <dgm:constr type="h" for="ch" forName="ParentText" refType="h" fact="0.5122"/>
              <dgm:constr type="l" for="ch" forName="tlFrame" refType="w" fact="0"/>
              <dgm:constr type="t" for="ch" forName="tlFrame" refType="h" fact="0.3415"/>
              <dgm:constr type="w" for="ch" forName="tlFrame" refType="w" fact="0.1312"/>
              <dgm:constr type="h" for="ch" forName="tlFrame" refType="h" fact="0.1992"/>
              <dgm:constr type="l" for="ch" forName="trFrame" refType="w" fact="0.5153"/>
              <dgm:constr type="t" for="ch" forName="trFrame" refType="h" fact="0.3415"/>
              <dgm:constr type="w" for="ch" forName="trFrame" refType="w" fact="0.1312"/>
              <dgm:constr type="h" for="ch" forName="trFrame" refType="h" fact="0.1992"/>
              <dgm:constr type="l" for="ch" forName="blFrame" refType="w" fact="0"/>
              <dgm:constr type="t" for="ch" forName="blFrame" refType="h" fact="0.8008"/>
              <dgm:constr type="w" for="ch" forName="blFrame" refType="w" fact="0.1312"/>
              <dgm:constr type="h" for="ch" forName="blFrame" refType="h" fact="0.1992"/>
              <dgm:constr type="l" for="ch" forName="brFrame" refType="w" fact="0.5153"/>
              <dgm:constr type="t" for="ch" forName="brFrame" refType="h" fact="0.8008"/>
              <dgm:constr type="w" for="ch" forName="brFrame" refType="w" fact="0.1312"/>
              <dgm:constr type="h" for="ch" forName="brFrame" refType="h" fact="0.1992"/>
            </dgm:constrLst>
          </dgm:else>
        </dgm:choose>
        <dgm:layoutNode name="Image" styleLbl="bgImgPlace1">
          <dgm:alg type="sp"/>
          <dgm:shape xmlns:r="http://schemas.openxmlformats.org/officeDocument/2006/relationships" type="rect" r:blip="" blipPhldr="1">
            <dgm:adjLst/>
          </dgm:shape>
          <dgm:presOf/>
        </dgm:layoutNode>
        <dgm:layoutNode name="ParentText" styleLbl="revTx">
          <dgm:varLst>
            <dgm:chMax val="0"/>
            <dgm:chPref val="0"/>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lFrame" styleLbl="node1">
          <dgm:alg type="sp"/>
          <dgm:shape xmlns:r="http://schemas.openxmlformats.org/officeDocument/2006/relationships" type="halfFrame" r:blip="">
            <dgm:adjLst>
              <dgm:adj idx="1" val="0.2577"/>
              <dgm:adj idx="2" val="0.2577"/>
            </dgm:adjLst>
          </dgm:shape>
          <dgm:presOf/>
        </dgm:layoutNode>
        <dgm:layoutNode name="trFrame" styleLbl="node1">
          <dgm:alg type="sp"/>
          <dgm:shape xmlns:r="http://schemas.openxmlformats.org/officeDocument/2006/relationships" rot="90" type="halfFrame" r:blip="">
            <dgm:adjLst>
              <dgm:adj idx="1" val="0.2577"/>
              <dgm:adj idx="2" val="0.2577"/>
            </dgm:adjLst>
          </dgm:shape>
          <dgm:presOf/>
        </dgm:layoutNode>
        <dgm:layoutNode name="blFrame" styleLbl="node1">
          <dgm:alg type="sp"/>
          <dgm:shape xmlns:r="http://schemas.openxmlformats.org/officeDocument/2006/relationships" rot="270" type="halfFrame" r:blip="">
            <dgm:adjLst>
              <dgm:adj idx="1" val="0.2577"/>
              <dgm:adj idx="2" val="0.2577"/>
            </dgm:adjLst>
          </dgm:shape>
          <dgm:presOf/>
        </dgm:layoutNode>
        <dgm:layoutNode name="brFrame" styleLbl="node1">
          <dgm:alg type="sp"/>
          <dgm:shape xmlns:r="http://schemas.openxmlformats.org/officeDocument/2006/relationships" rot="180" type="halfFrame" r:blip="">
            <dgm:adjLst>
              <dgm:adj idx="1" val="0.2577"/>
              <dgm:adj idx="2" val="0.2577"/>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rot="73.2729" type="swooshArrow" r:blip="">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6.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28-Jun-22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9.png>
</file>

<file path=ppt/media/image2.png>
</file>

<file path=ppt/media/image22.png>
</file>

<file path=ppt/media/image28.jpeg>
</file>

<file path=ppt/media/image3.png>
</file>

<file path=ppt/media/image33.jpeg>
</file>

<file path=ppt/media/image34.png>
</file>

<file path=ppt/media/image35.png>
</file>

<file path=ppt/media/image36.png>
</file>

<file path=ppt/media/image37.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28-Jun-22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dirty="0"/>
          </a:p>
        </p:txBody>
      </p:sp>
    </p:spTree>
    <p:extLst>
      <p:ext uri="{BB962C8B-B14F-4D97-AF65-F5344CB8AC3E}">
        <p14:creationId xmlns:p14="http://schemas.microsoft.com/office/powerpoint/2010/main" val="5142771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41425838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385607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dirty="0"/>
          </a:p>
        </p:txBody>
      </p:sp>
    </p:spTree>
    <p:extLst>
      <p:ext uri="{BB962C8B-B14F-4D97-AF65-F5344CB8AC3E}">
        <p14:creationId xmlns:p14="http://schemas.microsoft.com/office/powerpoint/2010/main" val="39249665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dirty="0"/>
          </a:p>
        </p:txBody>
      </p:sp>
    </p:spTree>
    <p:extLst>
      <p:ext uri="{BB962C8B-B14F-4D97-AF65-F5344CB8AC3E}">
        <p14:creationId xmlns:p14="http://schemas.microsoft.com/office/powerpoint/2010/main" val="23224338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1166943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2855061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25</a:t>
            </a:fld>
            <a:endParaRPr lang="en-US"/>
          </a:p>
        </p:txBody>
      </p:sp>
    </p:spTree>
    <p:extLst>
      <p:ext uri="{BB962C8B-B14F-4D97-AF65-F5344CB8AC3E}">
        <p14:creationId xmlns:p14="http://schemas.microsoft.com/office/powerpoint/2010/main" val="17106191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26</a:t>
            </a:fld>
            <a:endParaRPr lang="en-US"/>
          </a:p>
        </p:txBody>
      </p:sp>
    </p:spTree>
    <p:extLst>
      <p:ext uri="{BB962C8B-B14F-4D97-AF65-F5344CB8AC3E}">
        <p14:creationId xmlns:p14="http://schemas.microsoft.com/office/powerpoint/2010/main" val="39849722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25529315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38</a:t>
            </a:fld>
            <a:endParaRPr lang="en-US"/>
          </a:p>
        </p:txBody>
      </p:sp>
    </p:spTree>
    <p:extLst>
      <p:ext uri="{BB962C8B-B14F-4D97-AF65-F5344CB8AC3E}">
        <p14:creationId xmlns:p14="http://schemas.microsoft.com/office/powerpoint/2010/main" val="3349624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2208293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439452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620213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dirty="0"/>
          </a:p>
        </p:txBody>
      </p:sp>
    </p:spTree>
    <p:extLst>
      <p:ext uri="{BB962C8B-B14F-4D97-AF65-F5344CB8AC3E}">
        <p14:creationId xmlns:p14="http://schemas.microsoft.com/office/powerpoint/2010/main" val="11683007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noProof="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BDA0E2-FEBD-4B65-8F16-724CF984F37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101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1723656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28-Jun-22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github.com/emrenuray/Projects/blob/master/SpaceX%20Falcon%209%20Landing%20Analysis%20and%20Prediction/3.%20Exploratory%20Data%20Analysis.ipynb" TargetMode="External"/></Relationships>
</file>

<file path=ppt/slides/_rels/slide11.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3.png"/><Relationship Id="rId7" Type="http://schemas.openxmlformats.org/officeDocument/2006/relationships/diagramColors" Target="../diagrams/colors5.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10" Type="http://schemas.openxmlformats.org/officeDocument/2006/relationships/hyperlink" Target="https://github.com/emrenuray/Projects/blob/master/SpaceX%20Falcon%209%20Landing%20Analysis%20and%20Prediction/3.%20Exploratory%20Data%20Analysis.ipynb" TargetMode="External"/><Relationship Id="rId4" Type="http://schemas.openxmlformats.org/officeDocument/2006/relationships/diagramData" Target="../diagrams/data5.xml"/><Relationship Id="rId9"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7.xml"/><Relationship Id="rId13" Type="http://schemas.openxmlformats.org/officeDocument/2006/relationships/diagramData" Target="../diagrams/data8.xml"/><Relationship Id="rId18" Type="http://schemas.openxmlformats.org/officeDocument/2006/relationships/diagramData" Target="../diagrams/data9.xml"/><Relationship Id="rId3" Type="http://schemas.openxmlformats.org/officeDocument/2006/relationships/diagramData" Target="../diagrams/data6.xml"/><Relationship Id="rId21" Type="http://schemas.openxmlformats.org/officeDocument/2006/relationships/diagramColors" Target="../diagrams/colors9.xml"/><Relationship Id="rId7" Type="http://schemas.microsoft.com/office/2007/relationships/diagramDrawing" Target="../diagrams/drawing6.xml"/><Relationship Id="rId12" Type="http://schemas.microsoft.com/office/2007/relationships/diagramDrawing" Target="../diagrams/drawing7.xml"/><Relationship Id="rId17" Type="http://schemas.microsoft.com/office/2007/relationships/diagramDrawing" Target="../diagrams/drawing8.xml"/><Relationship Id="rId2" Type="http://schemas.openxmlformats.org/officeDocument/2006/relationships/image" Target="../media/image3.png"/><Relationship Id="rId16" Type="http://schemas.openxmlformats.org/officeDocument/2006/relationships/diagramColors" Target="../diagrams/colors8.xml"/><Relationship Id="rId20" Type="http://schemas.openxmlformats.org/officeDocument/2006/relationships/diagramQuickStyle" Target="../diagrams/quickStyle9.xml"/><Relationship Id="rId1" Type="http://schemas.openxmlformats.org/officeDocument/2006/relationships/slideLayout" Target="../slideLayouts/slideLayout1.xml"/><Relationship Id="rId6" Type="http://schemas.openxmlformats.org/officeDocument/2006/relationships/diagramColors" Target="../diagrams/colors6.xml"/><Relationship Id="rId11" Type="http://schemas.openxmlformats.org/officeDocument/2006/relationships/diagramColors" Target="../diagrams/colors7.xml"/><Relationship Id="rId5" Type="http://schemas.openxmlformats.org/officeDocument/2006/relationships/diagramQuickStyle" Target="../diagrams/quickStyle6.xml"/><Relationship Id="rId15" Type="http://schemas.openxmlformats.org/officeDocument/2006/relationships/diagramQuickStyle" Target="../diagrams/quickStyle8.xml"/><Relationship Id="rId23" Type="http://schemas.openxmlformats.org/officeDocument/2006/relationships/hyperlink" Target="https://github.com/emrenuray/Projects/blob/master/SpaceX%20Falcon%209%20Landing%20Analysis%20and%20Prediction/5.%20Exploratory%20Data%20Analysis%20with%20Visualization.ipynb" TargetMode="External"/><Relationship Id="rId10" Type="http://schemas.openxmlformats.org/officeDocument/2006/relationships/diagramQuickStyle" Target="../diagrams/quickStyle7.xml"/><Relationship Id="rId19" Type="http://schemas.openxmlformats.org/officeDocument/2006/relationships/diagramLayout" Target="../diagrams/layout9.xml"/><Relationship Id="rId4" Type="http://schemas.openxmlformats.org/officeDocument/2006/relationships/diagramLayout" Target="../diagrams/layout6.xml"/><Relationship Id="rId9" Type="http://schemas.openxmlformats.org/officeDocument/2006/relationships/diagramLayout" Target="../diagrams/layout7.xml"/><Relationship Id="rId14" Type="http://schemas.openxmlformats.org/officeDocument/2006/relationships/diagramLayout" Target="../diagrams/layout8.xml"/><Relationship Id="rId22" Type="http://schemas.microsoft.com/office/2007/relationships/diagramDrawing" Target="../diagrams/drawing9.xml"/></Relationships>
</file>

<file path=ppt/slides/_rels/slide13.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image" Target="../media/image3.png"/><Relationship Id="rId7" Type="http://schemas.openxmlformats.org/officeDocument/2006/relationships/diagramColors" Target="../diagrams/colors10.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 Id="rId9" Type="http://schemas.openxmlformats.org/officeDocument/2006/relationships/hyperlink" Target="https://github.com/emrenuray/Projects/blob/master/SpaceX%20Falcon%209%20Landing%20Analysis%20and%20Prediction/4.%20Exploratory%20Data%20Analysis%20with%20SQL.ipynb"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hyperlink" Target="https://github.com/emrenuray/Projects/blob/master/SpaceX%20Falcon%209%20Landing%20Analysis%20and%20Prediction/6.%20Interactive%20Visual%20Analytics.ipynb" TargetMode="External"/></Relationships>
</file>

<file path=ppt/slides/_rels/slide15.xml.rels><?xml version="1.0" encoding="UTF-8" standalone="yes"?>
<Relationships xmlns="http://schemas.openxmlformats.org/package/2006/relationships"><Relationship Id="rId8" Type="http://schemas.openxmlformats.org/officeDocument/2006/relationships/diagramData" Target="../diagrams/data12.xml"/><Relationship Id="rId13" Type="http://schemas.openxmlformats.org/officeDocument/2006/relationships/hyperlink" Target="https://github.com/emrenuray/Projects/blob/master/SpaceX%20Falcon%209%20Landing%20Analysis%20and%20Prediction/7.%20Interactive%20Dashboard%20with%20Ploty%20Dash.py" TargetMode="External"/><Relationship Id="rId3" Type="http://schemas.openxmlformats.org/officeDocument/2006/relationships/diagramData" Target="../diagrams/data11.xml"/><Relationship Id="rId7" Type="http://schemas.microsoft.com/office/2007/relationships/diagramDrawing" Target="../diagrams/drawing11.xml"/><Relationship Id="rId12" Type="http://schemas.microsoft.com/office/2007/relationships/diagramDrawing" Target="../diagrams/drawing1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1.xml"/><Relationship Id="rId11" Type="http://schemas.openxmlformats.org/officeDocument/2006/relationships/diagramColors" Target="../diagrams/colors12.xml"/><Relationship Id="rId5" Type="http://schemas.openxmlformats.org/officeDocument/2006/relationships/diagramQuickStyle" Target="../diagrams/quickStyle11.xml"/><Relationship Id="rId10" Type="http://schemas.openxmlformats.org/officeDocument/2006/relationships/diagramQuickStyle" Target="../diagrams/quickStyle12.xml"/><Relationship Id="rId4" Type="http://schemas.openxmlformats.org/officeDocument/2006/relationships/diagramLayout" Target="../diagrams/layout11.xml"/><Relationship Id="rId9" Type="http://schemas.openxmlformats.org/officeDocument/2006/relationships/diagramLayout" Target="../diagrams/layout12.xml"/></Relationships>
</file>

<file path=ppt/slides/_rels/slide16.xml.rels><?xml version="1.0" encoding="UTF-8" standalone="yes"?>
<Relationships xmlns="http://schemas.openxmlformats.org/package/2006/relationships"><Relationship Id="rId8" Type="http://schemas.microsoft.com/office/2007/relationships/diagramDrawing" Target="../diagrams/drawing13.xml"/><Relationship Id="rId3" Type="http://schemas.openxmlformats.org/officeDocument/2006/relationships/image" Target="../media/image3.png"/><Relationship Id="rId7" Type="http://schemas.openxmlformats.org/officeDocument/2006/relationships/diagramColors" Target="../diagrams/colors13.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 Id="rId9" Type="http://schemas.openxmlformats.org/officeDocument/2006/relationships/hyperlink" Target="https://github.com/emrenuray/Projects/blob/master/SpaceX%20Falcon%209%20Landing%20Analysis%20and%20Prediction/8.%20Machine%20Learning%20Prediction.ipynb"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8" Type="http://schemas.openxmlformats.org/officeDocument/2006/relationships/diagramColors" Target="../diagrams/colors14.xml"/><Relationship Id="rId3" Type="http://schemas.openxmlformats.org/officeDocument/2006/relationships/image" Target="../media/image3.png"/><Relationship Id="rId7" Type="http://schemas.openxmlformats.org/officeDocument/2006/relationships/diagramQuickStyle" Target="../diagrams/quickStyle14.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diagramLayout" Target="../diagrams/layout14.xml"/><Relationship Id="rId5" Type="http://schemas.openxmlformats.org/officeDocument/2006/relationships/diagramData" Target="../diagrams/data14.xml"/><Relationship Id="rId4" Type="http://schemas.openxmlformats.org/officeDocument/2006/relationships/image" Target="../media/image9.png"/><Relationship Id="rId9" Type="http://schemas.microsoft.com/office/2007/relationships/diagramDrawing" Target="../diagrams/drawing1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4.emf"/></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5.emf"/></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26.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image" Target="../media/image3.png"/><Relationship Id="rId7" Type="http://schemas.openxmlformats.org/officeDocument/2006/relationships/diagramColors" Target="../diagrams/colors15.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s>
</file>

<file path=ppt/slides/_rels/slide2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32.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33.xml.rels><?xml version="1.0" encoding="UTF-8" standalone="yes"?>
<Relationships xmlns="http://schemas.openxmlformats.org/package/2006/relationships"><Relationship Id="rId8" Type="http://schemas.microsoft.com/office/2007/relationships/diagramDrawing" Target="../diagrams/drawing21.xml"/><Relationship Id="rId3" Type="http://schemas.openxmlformats.org/officeDocument/2006/relationships/image" Target="../media/image3.png"/><Relationship Id="rId7" Type="http://schemas.openxmlformats.org/officeDocument/2006/relationships/diagramColors" Target="../diagrams/colors21.xm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diagramQuickStyle" Target="../diagrams/quickStyle21.xml"/><Relationship Id="rId5" Type="http://schemas.openxmlformats.org/officeDocument/2006/relationships/diagramLayout" Target="../diagrams/layout21.xml"/><Relationship Id="rId4" Type="http://schemas.openxmlformats.org/officeDocument/2006/relationships/diagramData" Target="../diagrams/data21.xml"/></Relationships>
</file>

<file path=ppt/slides/_rels/slide34.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3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4.emf"/></Relationships>
</file>

<file path=ppt/slides/_rels/slide3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hyperlink" Target="https://www.coursera.org/learn/applied-data-science-capstone/home/welcome"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13" Type="http://schemas.microsoft.com/office/2007/relationships/diagramDrawing" Target="../diagrams/drawing2.xml"/><Relationship Id="rId3" Type="http://schemas.openxmlformats.org/officeDocument/2006/relationships/image" Target="../media/image3.png"/><Relationship Id="rId7" Type="http://schemas.openxmlformats.org/officeDocument/2006/relationships/diagramColors" Target="../diagrams/colors1.xml"/><Relationship Id="rId12" Type="http://schemas.openxmlformats.org/officeDocument/2006/relationships/diagramColors" Target="../diagrams/colors2.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QuickStyle" Target="../diagrams/quickStyle1.xml"/><Relationship Id="rId11" Type="http://schemas.openxmlformats.org/officeDocument/2006/relationships/diagramQuickStyle" Target="../diagrams/quickStyle2.xml"/><Relationship Id="rId5" Type="http://schemas.openxmlformats.org/officeDocument/2006/relationships/diagramLayout" Target="../diagrams/layout1.xml"/><Relationship Id="rId10" Type="http://schemas.openxmlformats.org/officeDocument/2006/relationships/diagramLayout" Target="../diagrams/layout2.xml"/><Relationship Id="rId4" Type="http://schemas.openxmlformats.org/officeDocument/2006/relationships/diagramData" Target="../diagrams/data1.xml"/><Relationship Id="rId9"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QuickStyle" Target="../diagrams/quickStyle3.xml"/><Relationship Id="rId11" Type="http://schemas.openxmlformats.org/officeDocument/2006/relationships/hyperlink" Target="https://github.com/emrenuray/Projects/blob/master/SpaceX%20Falcon%209%20Landing%20Analysis%20and%20Prediction/1.%20Data%20Collection%20API.ipynb" TargetMode="External"/><Relationship Id="rId5" Type="http://schemas.openxmlformats.org/officeDocument/2006/relationships/diagramLayout" Target="../diagrams/layout3.xml"/><Relationship Id="rId10" Type="http://schemas.openxmlformats.org/officeDocument/2006/relationships/image" Target="../media/image6.png"/><Relationship Id="rId4" Type="http://schemas.openxmlformats.org/officeDocument/2006/relationships/diagramData" Target="../diagrams/data3.xml"/><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10" Type="http://schemas.openxmlformats.org/officeDocument/2006/relationships/hyperlink" Target="https://github.com/emrenuray/Projects/blob/master/SpaceX%20Falcon%209%20Landing%20Analysis%20and%20Prediction/2.%20Data%20Collection%20with%20Web%20Scraping.ipynb" TargetMode="External"/><Relationship Id="rId4" Type="http://schemas.openxmlformats.org/officeDocument/2006/relationships/diagramLayout" Target="../diagrams/layout4.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Emre Nuray</a:t>
            </a:r>
          </a:p>
          <a:p>
            <a:r>
              <a:rPr lang="en-US" dirty="0">
                <a:solidFill>
                  <a:schemeClr val="bg2"/>
                </a:solidFill>
                <a:latin typeface="Abadi" panose="020B0604020104020204" pitchFamily="34" charset="0"/>
                <a:ea typeface="SF Pro" pitchFamily="2" charset="0"/>
                <a:cs typeface="SF Pro" pitchFamily="2" charset="0"/>
              </a:rPr>
              <a:t>June 26,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57980"/>
            <a:ext cx="8975652" cy="5103076"/>
          </a:xfrm>
          <a:prstGeom prst="rect">
            <a:avLst/>
          </a:prstGeom>
        </p:spPr>
        <p:txBody>
          <a:bodyPr/>
          <a:lstStyle/>
          <a:p>
            <a:r>
              <a:rPr lang="en-US" b="1" dirty="0"/>
              <a:t>Defining cases</a:t>
            </a:r>
          </a:p>
          <a:p>
            <a:pPr lvl="1"/>
            <a:r>
              <a:rPr lang="en-US" sz="2000" b="0" i="0" u="none" strike="noStrike" baseline="0" dirty="0">
                <a:solidFill>
                  <a:srgbClr val="292929"/>
                </a:solidFill>
                <a:latin typeface="Consolas" panose="020B0609020204030204" pitchFamily="49" charset="0"/>
              </a:rPr>
              <a:t>True Ocean</a:t>
            </a:r>
            <a:r>
              <a:rPr lang="en-US" sz="2000" b="0" i="0" u="none" strike="noStrike" baseline="0" dirty="0">
                <a:solidFill>
                  <a:srgbClr val="292929"/>
                </a:solidFill>
                <a:latin typeface="ArialMT"/>
              </a:rPr>
              <a:t>: the mission result has successfully landed in a specific area of the ocean</a:t>
            </a:r>
          </a:p>
          <a:p>
            <a:pPr lvl="1"/>
            <a:r>
              <a:rPr lang="en-US" sz="2000" b="0" i="0" u="none" strike="noStrike" baseline="0" dirty="0">
                <a:solidFill>
                  <a:srgbClr val="292929"/>
                </a:solidFill>
                <a:latin typeface="Consolas" panose="020B0609020204030204" pitchFamily="49" charset="0"/>
              </a:rPr>
              <a:t>False Ocean</a:t>
            </a:r>
            <a:r>
              <a:rPr lang="en-US" sz="2000" b="0" i="0" u="none" strike="noStrike" baseline="0" dirty="0">
                <a:solidFill>
                  <a:srgbClr val="292929"/>
                </a:solidFill>
                <a:latin typeface="ArialMT"/>
              </a:rPr>
              <a:t>: the mission result has not successfully landed in a specific area of the ocean</a:t>
            </a:r>
          </a:p>
          <a:p>
            <a:pPr lvl="1"/>
            <a:r>
              <a:rPr lang="en-US" sz="2000" b="0" i="0" u="none" strike="noStrike" baseline="0" dirty="0">
                <a:solidFill>
                  <a:srgbClr val="292929"/>
                </a:solidFill>
                <a:latin typeface="Consolas" panose="020B0609020204030204" pitchFamily="49" charset="0"/>
              </a:rPr>
              <a:t>True RTLS</a:t>
            </a:r>
            <a:r>
              <a:rPr lang="en-US" sz="2000" b="0" i="0" u="none" strike="noStrike" baseline="0" dirty="0">
                <a:solidFill>
                  <a:srgbClr val="292929"/>
                </a:solidFill>
                <a:latin typeface="ArialMT"/>
              </a:rPr>
              <a:t>: the mission result successfully landed on the ground pad</a:t>
            </a:r>
          </a:p>
          <a:p>
            <a:pPr lvl="1"/>
            <a:r>
              <a:rPr lang="en-US" sz="2000" b="0" i="0" u="none" strike="noStrike" baseline="0" dirty="0">
                <a:solidFill>
                  <a:srgbClr val="292929"/>
                </a:solidFill>
                <a:latin typeface="Consolas" panose="020B0609020204030204" pitchFamily="49" charset="0"/>
              </a:rPr>
              <a:t>False RTLS</a:t>
            </a:r>
            <a:r>
              <a:rPr lang="en-US" sz="2000" b="0" i="0" u="none" strike="noStrike" baseline="0" dirty="0">
                <a:solidFill>
                  <a:srgbClr val="292929"/>
                </a:solidFill>
                <a:latin typeface="ArialMT"/>
              </a:rPr>
              <a:t>: the mission result has not successfully landed on the ground pad</a:t>
            </a:r>
          </a:p>
          <a:p>
            <a:pPr lvl="1"/>
            <a:r>
              <a:rPr lang="en-US" sz="2000" b="0" i="0" u="none" strike="noStrike" baseline="0" dirty="0">
                <a:solidFill>
                  <a:srgbClr val="292929"/>
                </a:solidFill>
                <a:latin typeface="Consolas" panose="020B0609020204030204" pitchFamily="49" charset="0"/>
              </a:rPr>
              <a:t>True ASDS</a:t>
            </a:r>
            <a:r>
              <a:rPr lang="en-US" sz="2000" b="0" i="0" u="none" strike="noStrike" baseline="0" dirty="0">
                <a:solidFill>
                  <a:srgbClr val="292929"/>
                </a:solidFill>
                <a:latin typeface="ArialMT"/>
              </a:rPr>
              <a:t>: the mission result has successfully landed on the drone ship</a:t>
            </a:r>
          </a:p>
          <a:p>
            <a:pPr lvl="1"/>
            <a:r>
              <a:rPr lang="en-US" sz="2000" b="0" i="0" u="none" strike="noStrike" baseline="0" dirty="0">
                <a:solidFill>
                  <a:srgbClr val="292929"/>
                </a:solidFill>
                <a:latin typeface="Consolas" panose="020B0609020204030204" pitchFamily="49" charset="0"/>
              </a:rPr>
              <a:t>False ASDS</a:t>
            </a:r>
            <a:r>
              <a:rPr lang="en-US" sz="2000" b="0" i="0" u="none" strike="noStrike" baseline="0" dirty="0">
                <a:solidFill>
                  <a:srgbClr val="292929"/>
                </a:solidFill>
                <a:latin typeface="ArialMT"/>
              </a:rPr>
              <a:t>: the mission result has not landed on the drone ship</a:t>
            </a:r>
            <a:endParaRPr lang="en-US" sz="1800" dirty="0">
              <a:solidFill>
                <a:srgbClr val="292929"/>
              </a:solidFill>
              <a:latin typeface="ArialMT"/>
            </a:endParaRPr>
          </a:p>
          <a:p>
            <a:r>
              <a:rPr lang="en-US" b="1" dirty="0">
                <a:solidFill>
                  <a:srgbClr val="292929"/>
                </a:solidFill>
              </a:rPr>
              <a:t>Labelling</a:t>
            </a:r>
          </a:p>
          <a:p>
            <a:pPr lvl="1"/>
            <a:r>
              <a:rPr lang="en-US" sz="2000" b="1" dirty="0">
                <a:solidFill>
                  <a:srgbClr val="292929"/>
                </a:solidFill>
              </a:rPr>
              <a:t>0</a:t>
            </a:r>
            <a:r>
              <a:rPr lang="en-US" sz="2000" dirty="0">
                <a:solidFill>
                  <a:srgbClr val="292929"/>
                </a:solidFill>
              </a:rPr>
              <a:t> </a:t>
            </a:r>
            <a:r>
              <a:rPr lang="en-US" sz="2000" dirty="0">
                <a:solidFill>
                  <a:srgbClr val="292929"/>
                </a:solidFill>
                <a:sym typeface="Wingdings" panose="05000000000000000000" pitchFamily="2" charset="2"/>
              </a:rPr>
              <a:t> Failure</a:t>
            </a:r>
          </a:p>
          <a:p>
            <a:pPr lvl="1"/>
            <a:r>
              <a:rPr lang="en-US" sz="2000" b="1" dirty="0">
                <a:solidFill>
                  <a:srgbClr val="292929"/>
                </a:solidFill>
                <a:sym typeface="Wingdings" panose="05000000000000000000" pitchFamily="2" charset="2"/>
              </a:rPr>
              <a:t>1</a:t>
            </a:r>
            <a:r>
              <a:rPr lang="en-US" sz="2000" dirty="0">
                <a:solidFill>
                  <a:srgbClr val="292929"/>
                </a:solidFill>
                <a:sym typeface="Wingdings" panose="05000000000000000000" pitchFamily="2" charset="2"/>
              </a:rPr>
              <a:t>  Successful</a:t>
            </a:r>
            <a:endParaRPr lang="en-US" sz="20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TextBox 5">
            <a:extLst>
              <a:ext uri="{FF2B5EF4-FFF2-40B4-BE49-F238E27FC236}">
                <a16:creationId xmlns:a16="http://schemas.microsoft.com/office/drawing/2014/main" id="{39B6858F-604B-44A2-99A8-6003E9D71BC7}"/>
              </a:ext>
            </a:extLst>
          </p:cNvPr>
          <p:cNvSpPr txBox="1"/>
          <p:nvPr/>
        </p:nvSpPr>
        <p:spPr>
          <a:xfrm>
            <a:off x="348792" y="6287678"/>
            <a:ext cx="2516956" cy="369332"/>
          </a:xfrm>
          <a:prstGeom prst="rect">
            <a:avLst/>
          </a:prstGeom>
          <a:noFill/>
        </p:spPr>
        <p:txBody>
          <a:bodyPr wrap="square" rtlCol="0">
            <a:spAutoFit/>
          </a:bodyPr>
          <a:lstStyle/>
          <a:p>
            <a:r>
              <a:rPr lang="en-US" dirty="0">
                <a:hlinkClick r:id="rId4"/>
              </a:rPr>
              <a:t>Click to go GitHub</a:t>
            </a:r>
            <a:endParaRPr lang="en-US"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57980"/>
            <a:ext cx="8975652" cy="5103076"/>
          </a:xfrm>
          <a:prstGeom prst="rect">
            <a:avLst/>
          </a:prstGeom>
        </p:spPr>
        <p:txBody>
          <a:bodyPr/>
          <a:lstStyle/>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Data Wrangling</a:t>
            </a:r>
          </a:p>
        </p:txBody>
      </p:sp>
      <p:graphicFrame>
        <p:nvGraphicFramePr>
          <p:cNvPr id="2" name="Diagram 1">
            <a:extLst>
              <a:ext uri="{FF2B5EF4-FFF2-40B4-BE49-F238E27FC236}">
                <a16:creationId xmlns:a16="http://schemas.microsoft.com/office/drawing/2014/main" id="{00BC4229-3C20-4E7D-99C0-654FA40BB632}"/>
              </a:ext>
            </a:extLst>
          </p:cNvPr>
          <p:cNvGraphicFramePr/>
          <p:nvPr>
            <p:extLst>
              <p:ext uri="{D42A27DB-BD31-4B8C-83A1-F6EECF244321}">
                <p14:modId xmlns:p14="http://schemas.microsoft.com/office/powerpoint/2010/main" val="3014465009"/>
              </p:ext>
            </p:extLst>
          </p:nvPr>
        </p:nvGraphicFramePr>
        <p:xfrm>
          <a:off x="-2440034" y="1457981"/>
          <a:ext cx="11607764" cy="540002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Picture 8">
            <a:extLst>
              <a:ext uri="{FF2B5EF4-FFF2-40B4-BE49-F238E27FC236}">
                <a16:creationId xmlns:a16="http://schemas.microsoft.com/office/drawing/2014/main" id="{C601E614-FD1E-4148-B02A-8DA53FAEC872}"/>
              </a:ext>
            </a:extLst>
          </p:cNvPr>
          <p:cNvPicPr>
            <a:picLocks noChangeAspect="1"/>
          </p:cNvPicPr>
          <p:nvPr/>
        </p:nvPicPr>
        <p:blipFill>
          <a:blip r:embed="rId9"/>
          <a:stretch>
            <a:fillRect/>
          </a:stretch>
        </p:blipFill>
        <p:spPr>
          <a:xfrm>
            <a:off x="6701951" y="2420186"/>
            <a:ext cx="5248275" cy="3057525"/>
          </a:xfrm>
          <a:prstGeom prst="rect">
            <a:avLst/>
          </a:prstGeom>
        </p:spPr>
      </p:pic>
      <p:sp>
        <p:nvSpPr>
          <p:cNvPr id="10" name="Rectangle 9">
            <a:extLst>
              <a:ext uri="{FF2B5EF4-FFF2-40B4-BE49-F238E27FC236}">
                <a16:creationId xmlns:a16="http://schemas.microsoft.com/office/drawing/2014/main" id="{90789EAA-9C9B-425F-9494-07BDC60185B6}"/>
              </a:ext>
            </a:extLst>
          </p:cNvPr>
          <p:cNvSpPr/>
          <p:nvPr/>
        </p:nvSpPr>
        <p:spPr>
          <a:xfrm>
            <a:off x="11421990" y="2420186"/>
            <a:ext cx="528236" cy="30575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1318100-FF98-41F0-8133-AF2214EDAC88}"/>
              </a:ext>
            </a:extLst>
          </p:cNvPr>
          <p:cNvSpPr txBox="1"/>
          <p:nvPr/>
        </p:nvSpPr>
        <p:spPr>
          <a:xfrm>
            <a:off x="348792" y="6287678"/>
            <a:ext cx="2516956" cy="369332"/>
          </a:xfrm>
          <a:prstGeom prst="rect">
            <a:avLst/>
          </a:prstGeom>
          <a:noFill/>
        </p:spPr>
        <p:txBody>
          <a:bodyPr wrap="square" rtlCol="0">
            <a:spAutoFit/>
          </a:bodyPr>
          <a:lstStyle/>
          <a:p>
            <a:r>
              <a:rPr lang="en-US" dirty="0">
                <a:solidFill>
                  <a:schemeClr val="tx2">
                    <a:lumMod val="20000"/>
                    <a:lumOff val="80000"/>
                  </a:schemeClr>
                </a:solidFill>
                <a:hlinkClick r:id="rId10">
                  <a:extLst>
                    <a:ext uri="{A12FA001-AC4F-418D-AE19-62706E023703}">
                      <ahyp:hlinkClr xmlns:ahyp="http://schemas.microsoft.com/office/drawing/2018/hyperlinkcolor" val="tx"/>
                    </a:ext>
                  </a:extLst>
                </a:hlinkClick>
              </a:rPr>
              <a:t>Click to go GitHub</a:t>
            </a:r>
            <a:endParaRPr lang="en-US" dirty="0">
              <a:solidFill>
                <a:schemeClr val="tx2">
                  <a:lumMod val="20000"/>
                  <a:lumOff val="80000"/>
                </a:schemeClr>
              </a:solidFill>
            </a:endParaRPr>
          </a:p>
        </p:txBody>
      </p:sp>
    </p:spTree>
    <p:extLst>
      <p:ext uri="{BB962C8B-B14F-4D97-AF65-F5344CB8AC3E}">
        <p14:creationId xmlns:p14="http://schemas.microsoft.com/office/powerpoint/2010/main" val="1249325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dirty="0"/>
          </a:p>
        </p:txBody>
      </p:sp>
      <p:graphicFrame>
        <p:nvGraphicFramePr>
          <p:cNvPr id="2" name="Content Placeholder 1">
            <a:extLst>
              <a:ext uri="{FF2B5EF4-FFF2-40B4-BE49-F238E27FC236}">
                <a16:creationId xmlns:a16="http://schemas.microsoft.com/office/drawing/2014/main" id="{DD7C3F3F-4EE8-4E78-A394-1AF80F395D10}"/>
              </a:ext>
            </a:extLst>
          </p:cNvPr>
          <p:cNvGraphicFramePr>
            <a:graphicFrameLocks noGrp="1"/>
          </p:cNvGraphicFramePr>
          <p:nvPr>
            <p:ph idx="4294967295"/>
            <p:extLst>
              <p:ext uri="{D42A27DB-BD31-4B8C-83A1-F6EECF244321}">
                <p14:modId xmlns:p14="http://schemas.microsoft.com/office/powerpoint/2010/main" val="1595335122"/>
              </p:ext>
            </p:extLst>
          </p:nvPr>
        </p:nvGraphicFramePr>
        <p:xfrm>
          <a:off x="367645" y="1555423"/>
          <a:ext cx="5222450" cy="46215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graphicFrame>
        <p:nvGraphicFramePr>
          <p:cNvPr id="6" name="Diagram 5">
            <a:extLst>
              <a:ext uri="{FF2B5EF4-FFF2-40B4-BE49-F238E27FC236}">
                <a16:creationId xmlns:a16="http://schemas.microsoft.com/office/drawing/2014/main" id="{A537F8B9-9869-46FE-B925-558898E14744}"/>
              </a:ext>
            </a:extLst>
          </p:cNvPr>
          <p:cNvGraphicFramePr/>
          <p:nvPr>
            <p:extLst>
              <p:ext uri="{D42A27DB-BD31-4B8C-83A1-F6EECF244321}">
                <p14:modId xmlns:p14="http://schemas.microsoft.com/office/powerpoint/2010/main" val="1743483278"/>
              </p:ext>
            </p:extLst>
          </p:nvPr>
        </p:nvGraphicFramePr>
        <p:xfrm>
          <a:off x="5071621" y="1342657"/>
          <a:ext cx="3247010" cy="209308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7" name="Diagram 6">
            <a:extLst>
              <a:ext uri="{FF2B5EF4-FFF2-40B4-BE49-F238E27FC236}">
                <a16:creationId xmlns:a16="http://schemas.microsoft.com/office/drawing/2014/main" id="{312B06A2-A29C-4405-95B1-DFAF1443DDB2}"/>
              </a:ext>
            </a:extLst>
          </p:cNvPr>
          <p:cNvGraphicFramePr/>
          <p:nvPr>
            <p:extLst>
              <p:ext uri="{D42A27DB-BD31-4B8C-83A1-F6EECF244321}">
                <p14:modId xmlns:p14="http://schemas.microsoft.com/office/powerpoint/2010/main" val="3834125789"/>
              </p:ext>
            </p:extLst>
          </p:nvPr>
        </p:nvGraphicFramePr>
        <p:xfrm>
          <a:off x="5192074" y="3903463"/>
          <a:ext cx="3126557" cy="684020"/>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8" name="Diagram 7">
            <a:extLst>
              <a:ext uri="{FF2B5EF4-FFF2-40B4-BE49-F238E27FC236}">
                <a16:creationId xmlns:a16="http://schemas.microsoft.com/office/drawing/2014/main" id="{48E1CC00-EAAE-442E-9F62-1906FB23791E}"/>
              </a:ext>
            </a:extLst>
          </p:cNvPr>
          <p:cNvGraphicFramePr/>
          <p:nvPr>
            <p:extLst>
              <p:ext uri="{D42A27DB-BD31-4B8C-83A1-F6EECF244321}">
                <p14:modId xmlns:p14="http://schemas.microsoft.com/office/powerpoint/2010/main" val="3289713351"/>
              </p:ext>
            </p:extLst>
          </p:nvPr>
        </p:nvGraphicFramePr>
        <p:xfrm>
          <a:off x="5223496" y="5250728"/>
          <a:ext cx="3095135" cy="684020"/>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sp>
        <p:nvSpPr>
          <p:cNvPr id="9" name="Right Brace 8">
            <a:extLst>
              <a:ext uri="{FF2B5EF4-FFF2-40B4-BE49-F238E27FC236}">
                <a16:creationId xmlns:a16="http://schemas.microsoft.com/office/drawing/2014/main" id="{DF58A1D1-BF44-403A-816D-F0D26235714A}"/>
              </a:ext>
            </a:extLst>
          </p:cNvPr>
          <p:cNvSpPr/>
          <p:nvPr/>
        </p:nvSpPr>
        <p:spPr>
          <a:xfrm>
            <a:off x="8714772" y="1555423"/>
            <a:ext cx="641101" cy="427666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1C554490-14E5-4A68-9F3B-B67E51C2C790}"/>
              </a:ext>
            </a:extLst>
          </p:cNvPr>
          <p:cNvSpPr txBox="1"/>
          <p:nvPr/>
        </p:nvSpPr>
        <p:spPr>
          <a:xfrm>
            <a:off x="9623502" y="3034202"/>
            <a:ext cx="2200853" cy="1631216"/>
          </a:xfrm>
          <a:prstGeom prst="rect">
            <a:avLst/>
          </a:prstGeom>
          <a:noFill/>
        </p:spPr>
        <p:txBody>
          <a:bodyPr wrap="square" rtlCol="0">
            <a:spAutoFit/>
          </a:bodyPr>
          <a:lstStyle/>
          <a:p>
            <a:pPr algn="ctr"/>
            <a:r>
              <a:rPr lang="en-US" sz="2000" dirty="0"/>
              <a:t>Purpose of charts is to show the relationship between the two axes.</a:t>
            </a:r>
          </a:p>
        </p:txBody>
      </p:sp>
      <p:sp>
        <p:nvSpPr>
          <p:cNvPr id="11" name="TextBox 10">
            <a:extLst>
              <a:ext uri="{FF2B5EF4-FFF2-40B4-BE49-F238E27FC236}">
                <a16:creationId xmlns:a16="http://schemas.microsoft.com/office/drawing/2014/main" id="{F49AB695-596B-4188-B7A7-6DDB4344CDC3}"/>
              </a:ext>
            </a:extLst>
          </p:cNvPr>
          <p:cNvSpPr txBox="1"/>
          <p:nvPr/>
        </p:nvSpPr>
        <p:spPr>
          <a:xfrm>
            <a:off x="348792" y="6287678"/>
            <a:ext cx="2516956" cy="369332"/>
          </a:xfrm>
          <a:prstGeom prst="rect">
            <a:avLst/>
          </a:prstGeom>
          <a:noFill/>
        </p:spPr>
        <p:txBody>
          <a:bodyPr wrap="square" rtlCol="0">
            <a:spAutoFit/>
          </a:bodyPr>
          <a:lstStyle/>
          <a:p>
            <a:r>
              <a:rPr lang="en-US" dirty="0">
                <a:hlinkClick r:id="rId23"/>
              </a:rPr>
              <a:t>Click to go GitHub</a:t>
            </a:r>
            <a:endParaRPr lang="en-US" dirty="0"/>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9745589" cy="4351338"/>
          </a:xfrm>
          <a:prstGeom prst="rect">
            <a:avLst/>
          </a:prstGeom>
        </p:spPr>
        <p:txBody>
          <a:bodyPr lIns="91440" tIns="45720" rIns="91440" bIns="45720" anchor="t"/>
          <a:lstStyle/>
          <a:p>
            <a:r>
              <a:rPr lang="en-US" sz="2400" dirty="0"/>
              <a:t>Executing SQL queries to answer following questions</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graphicFrame>
        <p:nvGraphicFramePr>
          <p:cNvPr id="2" name="Diagram 1">
            <a:extLst>
              <a:ext uri="{FF2B5EF4-FFF2-40B4-BE49-F238E27FC236}">
                <a16:creationId xmlns:a16="http://schemas.microsoft.com/office/drawing/2014/main" id="{BF4C4AB3-0BC3-4D53-B31F-D249E4BA93C9}"/>
              </a:ext>
            </a:extLst>
          </p:cNvPr>
          <p:cNvGraphicFramePr/>
          <p:nvPr>
            <p:extLst>
              <p:ext uri="{D42A27DB-BD31-4B8C-83A1-F6EECF244321}">
                <p14:modId xmlns:p14="http://schemas.microsoft.com/office/powerpoint/2010/main" val="465336908"/>
              </p:ext>
            </p:extLst>
          </p:nvPr>
        </p:nvGraphicFramePr>
        <p:xfrm>
          <a:off x="770012" y="1840675"/>
          <a:ext cx="10131536" cy="45865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a:extLst>
              <a:ext uri="{FF2B5EF4-FFF2-40B4-BE49-F238E27FC236}">
                <a16:creationId xmlns:a16="http://schemas.microsoft.com/office/drawing/2014/main" id="{0EB877A5-474E-4160-B5DD-10E18D5E9CD6}"/>
              </a:ext>
            </a:extLst>
          </p:cNvPr>
          <p:cNvSpPr txBox="1"/>
          <p:nvPr/>
        </p:nvSpPr>
        <p:spPr>
          <a:xfrm>
            <a:off x="297992" y="6414678"/>
            <a:ext cx="2516956" cy="369332"/>
          </a:xfrm>
          <a:prstGeom prst="rect">
            <a:avLst/>
          </a:prstGeom>
          <a:noFill/>
        </p:spPr>
        <p:txBody>
          <a:bodyPr wrap="square" rtlCol="0">
            <a:spAutoFit/>
          </a:bodyPr>
          <a:lstStyle/>
          <a:p>
            <a:r>
              <a:rPr lang="en-US" dirty="0">
                <a:hlinkClick r:id="rId9"/>
              </a:rPr>
              <a:t>Click to go GitHub</a:t>
            </a:r>
            <a:endParaRPr lang="en-US" dirty="0"/>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67743"/>
            <a:ext cx="10515600" cy="1637580"/>
          </a:xfrm>
          <a:prstGeom prst="rect">
            <a:avLst/>
          </a:prstGeom>
        </p:spPr>
        <p:txBody>
          <a:bodyPr>
            <a:normAutofit/>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Objects created and added to a map</a:t>
            </a:r>
          </a:p>
          <a:p>
            <a:pPr lvl="1">
              <a:lnSpc>
                <a:spcPct val="100000"/>
              </a:lnSpc>
              <a:spcBef>
                <a:spcPts val="1400"/>
              </a:spcBef>
            </a:pPr>
            <a:r>
              <a:rPr lang="en-US" sz="2000" dirty="0">
                <a:solidFill>
                  <a:schemeClr val="accent3">
                    <a:lumMod val="25000"/>
                  </a:schemeClr>
                </a:solidFill>
                <a:latin typeface="Abadi" panose="020B0604020104020204" pitchFamily="34" charset="0"/>
              </a:rPr>
              <a:t>Marker 1 </a:t>
            </a:r>
            <a:r>
              <a:rPr lang="en-US" sz="2000" dirty="0">
                <a:solidFill>
                  <a:schemeClr val="accent3">
                    <a:lumMod val="25000"/>
                  </a:schemeClr>
                </a:solidFill>
                <a:latin typeface="Abadi" panose="020B0604020104020204" pitchFamily="34" charset="0"/>
                <a:sym typeface="Wingdings" panose="05000000000000000000" pitchFamily="2" charset="2"/>
              </a:rPr>
              <a:t> shows all launch sites on the map</a:t>
            </a:r>
          </a:p>
          <a:p>
            <a:pPr lvl="1">
              <a:lnSpc>
                <a:spcPct val="100000"/>
              </a:lnSpc>
              <a:spcBef>
                <a:spcPts val="1400"/>
              </a:spcBef>
            </a:pPr>
            <a:r>
              <a:rPr lang="en-US" sz="2000" dirty="0">
                <a:solidFill>
                  <a:schemeClr val="accent3">
                    <a:lumMod val="25000"/>
                  </a:schemeClr>
                </a:solidFill>
                <a:latin typeface="Abadi" panose="020B0604020104020204" pitchFamily="34" charset="0"/>
                <a:sym typeface="Wingdings" panose="05000000000000000000" pitchFamily="2" charset="2"/>
              </a:rPr>
              <a:t>Marker 2  shows the success/failed launches for each site</a:t>
            </a:r>
            <a:endParaRPr lang="en-US" sz="2800"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Content Placeholder 4">
            <a:extLst>
              <a:ext uri="{FF2B5EF4-FFF2-40B4-BE49-F238E27FC236}">
                <a16:creationId xmlns:a16="http://schemas.microsoft.com/office/drawing/2014/main" id="{E127F4E8-1906-4882-A5CF-E1C202B4BE09}"/>
              </a:ext>
            </a:extLst>
          </p:cNvPr>
          <p:cNvSpPr txBox="1">
            <a:spLocks/>
          </p:cNvSpPr>
          <p:nvPr/>
        </p:nvSpPr>
        <p:spPr>
          <a:xfrm>
            <a:off x="942372" y="3643175"/>
            <a:ext cx="10515600" cy="238239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b="1" dirty="0">
                <a:solidFill>
                  <a:schemeClr val="accent3">
                    <a:lumMod val="25000"/>
                  </a:schemeClr>
                </a:solidFill>
                <a:latin typeface="Abadi" panose="020B0604020104020204" pitchFamily="34" charset="0"/>
              </a:rPr>
              <a:t>Founded geographical patterns about launch sites</a:t>
            </a:r>
          </a:p>
          <a:p>
            <a:pPr lvl="1">
              <a:lnSpc>
                <a:spcPct val="100000"/>
              </a:lnSpc>
              <a:spcBef>
                <a:spcPts val="1400"/>
              </a:spcBef>
            </a:pPr>
            <a:r>
              <a:rPr lang="en-US" sz="2000" dirty="0">
                <a:solidFill>
                  <a:schemeClr val="accent3">
                    <a:lumMod val="25000"/>
                  </a:schemeClr>
                </a:solidFill>
                <a:latin typeface="Abadi" panose="020B0604020104020204" pitchFamily="34" charset="0"/>
              </a:rPr>
              <a:t>The launch sites are close to the railways</a:t>
            </a:r>
          </a:p>
          <a:p>
            <a:pPr lvl="1">
              <a:lnSpc>
                <a:spcPct val="100000"/>
              </a:lnSpc>
              <a:spcBef>
                <a:spcPts val="1400"/>
              </a:spcBef>
            </a:pPr>
            <a:r>
              <a:rPr lang="en-US" sz="2000" dirty="0">
                <a:solidFill>
                  <a:schemeClr val="accent3">
                    <a:lumMod val="25000"/>
                  </a:schemeClr>
                </a:solidFill>
                <a:latin typeface="Abadi" panose="020B0604020104020204" pitchFamily="34" charset="0"/>
                <a:sym typeface="Wingdings" panose="05000000000000000000" pitchFamily="2" charset="2"/>
              </a:rPr>
              <a:t>The launch sites are close to the highways</a:t>
            </a:r>
          </a:p>
          <a:p>
            <a:pPr lvl="1">
              <a:lnSpc>
                <a:spcPct val="100000"/>
              </a:lnSpc>
              <a:spcBef>
                <a:spcPts val="1400"/>
              </a:spcBef>
            </a:pPr>
            <a:r>
              <a:rPr lang="en-US" sz="2000" dirty="0">
                <a:latin typeface="Abadi" panose="020B0604020104020204" pitchFamily="34" charset="0"/>
              </a:rPr>
              <a:t>The launch sites are close to the coastline</a:t>
            </a:r>
          </a:p>
          <a:p>
            <a:pPr lvl="1">
              <a:lnSpc>
                <a:spcPct val="100000"/>
              </a:lnSpc>
              <a:spcBef>
                <a:spcPts val="1400"/>
              </a:spcBef>
            </a:pPr>
            <a:r>
              <a:rPr lang="en-US" sz="2000" dirty="0">
                <a:latin typeface="Abadi" panose="020B0604020104020204" pitchFamily="34" charset="0"/>
              </a:rPr>
              <a:t>The launch sites are keep certain distance away from cities</a:t>
            </a:r>
          </a:p>
        </p:txBody>
      </p:sp>
      <p:sp>
        <p:nvSpPr>
          <p:cNvPr id="7" name="TextBox 6">
            <a:extLst>
              <a:ext uri="{FF2B5EF4-FFF2-40B4-BE49-F238E27FC236}">
                <a16:creationId xmlns:a16="http://schemas.microsoft.com/office/drawing/2014/main" id="{E656B3CD-719F-4C18-B654-E4D4868FEE06}"/>
              </a:ext>
            </a:extLst>
          </p:cNvPr>
          <p:cNvSpPr txBox="1"/>
          <p:nvPr/>
        </p:nvSpPr>
        <p:spPr>
          <a:xfrm>
            <a:off x="348792" y="6287678"/>
            <a:ext cx="2516956" cy="369332"/>
          </a:xfrm>
          <a:prstGeom prst="rect">
            <a:avLst/>
          </a:prstGeom>
          <a:noFill/>
        </p:spPr>
        <p:txBody>
          <a:bodyPr wrap="square" rtlCol="0">
            <a:spAutoFit/>
          </a:bodyPr>
          <a:lstStyle/>
          <a:p>
            <a:r>
              <a:rPr lang="en-US" dirty="0">
                <a:hlinkClick r:id="rId4"/>
              </a:rPr>
              <a:t>Click to go GitHub</a:t>
            </a:r>
            <a:endParaRPr lang="en-US" dirty="0"/>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graphicFrame>
        <p:nvGraphicFramePr>
          <p:cNvPr id="2" name="Diagram 1">
            <a:extLst>
              <a:ext uri="{FF2B5EF4-FFF2-40B4-BE49-F238E27FC236}">
                <a16:creationId xmlns:a16="http://schemas.microsoft.com/office/drawing/2014/main" id="{2F2D28F0-E47B-46DC-B863-8206BD69E384}"/>
              </a:ext>
            </a:extLst>
          </p:cNvPr>
          <p:cNvGraphicFramePr/>
          <p:nvPr>
            <p:extLst>
              <p:ext uri="{D42A27DB-BD31-4B8C-83A1-F6EECF244321}">
                <p14:modId xmlns:p14="http://schemas.microsoft.com/office/powerpoint/2010/main" val="4269112258"/>
              </p:ext>
            </p:extLst>
          </p:nvPr>
        </p:nvGraphicFramePr>
        <p:xfrm>
          <a:off x="490654" y="1371600"/>
          <a:ext cx="10716322" cy="24309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7" name="Diagram 6">
            <a:extLst>
              <a:ext uri="{FF2B5EF4-FFF2-40B4-BE49-F238E27FC236}">
                <a16:creationId xmlns:a16="http://schemas.microsoft.com/office/drawing/2014/main" id="{B6B14167-D9A0-4A49-8D92-89FF91B6A981}"/>
              </a:ext>
            </a:extLst>
          </p:cNvPr>
          <p:cNvGraphicFramePr/>
          <p:nvPr>
            <p:extLst>
              <p:ext uri="{D42A27DB-BD31-4B8C-83A1-F6EECF244321}">
                <p14:modId xmlns:p14="http://schemas.microsoft.com/office/powerpoint/2010/main" val="1683265134"/>
              </p:ext>
            </p:extLst>
          </p:nvPr>
        </p:nvGraphicFramePr>
        <p:xfrm>
          <a:off x="490655" y="3982963"/>
          <a:ext cx="4906536" cy="204261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8" name="Group 7">
            <a:extLst>
              <a:ext uri="{FF2B5EF4-FFF2-40B4-BE49-F238E27FC236}">
                <a16:creationId xmlns:a16="http://schemas.microsoft.com/office/drawing/2014/main" id="{7CC93E0E-7D09-4EB1-8E4D-75B3AB1EC9E6}"/>
              </a:ext>
            </a:extLst>
          </p:cNvPr>
          <p:cNvGrpSpPr/>
          <p:nvPr/>
        </p:nvGrpSpPr>
        <p:grpSpPr>
          <a:xfrm>
            <a:off x="6551436" y="4090364"/>
            <a:ext cx="4906536" cy="942910"/>
            <a:chOff x="0" y="53914"/>
            <a:chExt cx="4906536" cy="942910"/>
          </a:xfrm>
        </p:grpSpPr>
        <p:sp>
          <p:nvSpPr>
            <p:cNvPr id="9" name="Rectangle: Rounded Corners 8">
              <a:extLst>
                <a:ext uri="{FF2B5EF4-FFF2-40B4-BE49-F238E27FC236}">
                  <a16:creationId xmlns:a16="http://schemas.microsoft.com/office/drawing/2014/main" id="{490C559C-FC57-4AA9-B6AF-C839A64672E4}"/>
                </a:ext>
              </a:extLst>
            </p:cNvPr>
            <p:cNvSpPr/>
            <p:nvPr/>
          </p:nvSpPr>
          <p:spPr>
            <a:xfrm>
              <a:off x="0" y="53914"/>
              <a:ext cx="4906536" cy="94291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D3C6FD62-49BE-4FCB-AC3D-B39592603CA6}"/>
                </a:ext>
              </a:extLst>
            </p:cNvPr>
            <p:cNvSpPr txBox="1"/>
            <p:nvPr/>
          </p:nvSpPr>
          <p:spPr>
            <a:xfrm>
              <a:off x="46029" y="99943"/>
              <a:ext cx="4814478" cy="85085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kern="1200" dirty="0"/>
                <a:t>Shows the relationship between Outcomes and Payload mass by different boosters</a:t>
              </a:r>
            </a:p>
          </p:txBody>
        </p:sp>
      </p:grpSp>
      <p:grpSp>
        <p:nvGrpSpPr>
          <p:cNvPr id="12" name="Group 11">
            <a:extLst>
              <a:ext uri="{FF2B5EF4-FFF2-40B4-BE49-F238E27FC236}">
                <a16:creationId xmlns:a16="http://schemas.microsoft.com/office/drawing/2014/main" id="{67F75386-1B79-4F1F-BF6E-E05D4D5BBC51}"/>
              </a:ext>
            </a:extLst>
          </p:cNvPr>
          <p:cNvGrpSpPr/>
          <p:nvPr/>
        </p:nvGrpSpPr>
        <p:grpSpPr>
          <a:xfrm>
            <a:off x="6551436" y="5088477"/>
            <a:ext cx="4906536" cy="998375"/>
            <a:chOff x="0" y="851593"/>
            <a:chExt cx="4906536" cy="998375"/>
          </a:xfrm>
        </p:grpSpPr>
        <p:sp>
          <p:nvSpPr>
            <p:cNvPr id="13" name="Rectangle: Rounded Corners 12">
              <a:extLst>
                <a:ext uri="{FF2B5EF4-FFF2-40B4-BE49-F238E27FC236}">
                  <a16:creationId xmlns:a16="http://schemas.microsoft.com/office/drawing/2014/main" id="{848AA8DE-B5CA-4B9F-A3D2-7768E4564BB2}"/>
                </a:ext>
              </a:extLst>
            </p:cNvPr>
            <p:cNvSpPr/>
            <p:nvPr/>
          </p:nvSpPr>
          <p:spPr>
            <a:xfrm>
              <a:off x="0" y="851593"/>
              <a:ext cx="4906536" cy="99837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Rectangle: Rounded Corners 4">
              <a:extLst>
                <a:ext uri="{FF2B5EF4-FFF2-40B4-BE49-F238E27FC236}">
                  <a16:creationId xmlns:a16="http://schemas.microsoft.com/office/drawing/2014/main" id="{2A79A076-E9F2-4E11-838E-77B2491AD48F}"/>
                </a:ext>
              </a:extLst>
            </p:cNvPr>
            <p:cNvSpPr txBox="1"/>
            <p:nvPr/>
          </p:nvSpPr>
          <p:spPr>
            <a:xfrm>
              <a:off x="48737" y="900330"/>
              <a:ext cx="4809062" cy="90090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dirty="0"/>
                <a:t>H</a:t>
              </a:r>
              <a:r>
                <a:rPr lang="en-US" sz="1800" kern="1200" dirty="0"/>
                <a:t>elps determine how success depends on the launch point, payload mass, and booster version categories.</a:t>
              </a:r>
            </a:p>
          </p:txBody>
        </p:sp>
      </p:grpSp>
      <p:sp>
        <p:nvSpPr>
          <p:cNvPr id="15" name="TextBox 14">
            <a:extLst>
              <a:ext uri="{FF2B5EF4-FFF2-40B4-BE49-F238E27FC236}">
                <a16:creationId xmlns:a16="http://schemas.microsoft.com/office/drawing/2014/main" id="{21596326-827C-4572-BB98-6C0EE9B1360E}"/>
              </a:ext>
            </a:extLst>
          </p:cNvPr>
          <p:cNvSpPr txBox="1"/>
          <p:nvPr/>
        </p:nvSpPr>
        <p:spPr>
          <a:xfrm>
            <a:off x="348792" y="6287678"/>
            <a:ext cx="2516956" cy="369332"/>
          </a:xfrm>
          <a:prstGeom prst="rect">
            <a:avLst/>
          </a:prstGeom>
          <a:noFill/>
        </p:spPr>
        <p:txBody>
          <a:bodyPr wrap="square" rtlCol="0">
            <a:spAutoFit/>
          </a:bodyPr>
          <a:lstStyle/>
          <a:p>
            <a:r>
              <a:rPr lang="en-US" dirty="0">
                <a:hlinkClick r:id="rId13"/>
              </a:rPr>
              <a:t>Click to go GitHub</a:t>
            </a:r>
            <a:endParaRPr lang="en-US" dirty="0"/>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2099604"/>
          </a:xfrm>
          <a:prstGeom prst="rect">
            <a:avLst/>
          </a:prstGeom>
        </p:spPr>
        <p:txBody>
          <a:bodyPr>
            <a:normAutofit/>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Performing EDA and determining training labels</a:t>
            </a:r>
          </a:p>
          <a:p>
            <a:pPr lvl="1">
              <a:lnSpc>
                <a:spcPct val="100000"/>
              </a:lnSpc>
              <a:spcBef>
                <a:spcPts val="1400"/>
              </a:spcBef>
            </a:pPr>
            <a:r>
              <a:rPr lang="en-US" sz="2000" dirty="0">
                <a:solidFill>
                  <a:schemeClr val="accent3">
                    <a:lumMod val="25000"/>
                  </a:schemeClr>
                </a:solidFill>
                <a:latin typeface="Abadi" panose="020B0604020104020204" pitchFamily="34" charset="0"/>
              </a:rPr>
              <a:t>Creating column for the class</a:t>
            </a:r>
          </a:p>
          <a:p>
            <a:pPr lvl="1">
              <a:lnSpc>
                <a:spcPct val="100000"/>
              </a:lnSpc>
              <a:spcBef>
                <a:spcPts val="1400"/>
              </a:spcBef>
            </a:pPr>
            <a:r>
              <a:rPr lang="en-US" sz="2000" dirty="0">
                <a:solidFill>
                  <a:schemeClr val="accent3">
                    <a:lumMod val="25000"/>
                  </a:schemeClr>
                </a:solidFill>
                <a:latin typeface="Abadi" panose="020B0604020104020204" pitchFamily="34" charset="0"/>
              </a:rPr>
              <a:t>Standardizing the data</a:t>
            </a:r>
          </a:p>
          <a:p>
            <a:pPr lvl="1">
              <a:lnSpc>
                <a:spcPct val="100000"/>
              </a:lnSpc>
              <a:spcBef>
                <a:spcPts val="1400"/>
              </a:spcBef>
            </a:pPr>
            <a:r>
              <a:rPr lang="en-US" sz="2000" dirty="0">
                <a:solidFill>
                  <a:schemeClr val="accent3">
                    <a:lumMod val="25000"/>
                  </a:schemeClr>
                </a:solidFill>
                <a:latin typeface="Abadi" panose="020B0604020104020204" pitchFamily="34" charset="0"/>
              </a:rPr>
              <a:t>Splitting into training and test dataset</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id="{851DC3CE-38CF-4C99-8C53-4AF67CED8E48}"/>
              </a:ext>
            </a:extLst>
          </p:cNvPr>
          <p:cNvSpPr txBox="1">
            <a:spLocks/>
          </p:cNvSpPr>
          <p:nvPr/>
        </p:nvSpPr>
        <p:spPr>
          <a:xfrm>
            <a:off x="734028" y="4149664"/>
            <a:ext cx="9745589" cy="20996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b="1" dirty="0">
                <a:solidFill>
                  <a:schemeClr val="accent3">
                    <a:lumMod val="25000"/>
                  </a:schemeClr>
                </a:solidFill>
                <a:latin typeface="Abadi" panose="020B0604020104020204" pitchFamily="34" charset="0"/>
              </a:rPr>
              <a:t>Applying machine learning techniques</a:t>
            </a:r>
          </a:p>
          <a:p>
            <a:pPr lvl="1">
              <a:lnSpc>
                <a:spcPct val="100000"/>
              </a:lnSpc>
              <a:spcBef>
                <a:spcPts val="1400"/>
              </a:spcBef>
            </a:pPr>
            <a:r>
              <a:rPr lang="en-US" sz="2000" dirty="0">
                <a:solidFill>
                  <a:schemeClr val="accent3">
                    <a:lumMod val="25000"/>
                  </a:schemeClr>
                </a:solidFill>
                <a:latin typeface="Abadi" panose="020B0604020104020204" pitchFamily="34" charset="0"/>
              </a:rPr>
              <a:t>SVM</a:t>
            </a:r>
          </a:p>
          <a:p>
            <a:pPr lvl="1">
              <a:lnSpc>
                <a:spcPct val="100000"/>
              </a:lnSpc>
              <a:spcBef>
                <a:spcPts val="1400"/>
              </a:spcBef>
            </a:pPr>
            <a:r>
              <a:rPr lang="en-US" sz="2000" dirty="0">
                <a:solidFill>
                  <a:schemeClr val="accent3">
                    <a:lumMod val="25000"/>
                  </a:schemeClr>
                </a:solidFill>
                <a:latin typeface="Abadi" panose="020B0604020104020204" pitchFamily="34" charset="0"/>
              </a:rPr>
              <a:t>Classification Trees</a:t>
            </a:r>
          </a:p>
          <a:p>
            <a:pPr lvl="1">
              <a:lnSpc>
                <a:spcPct val="100000"/>
              </a:lnSpc>
              <a:spcBef>
                <a:spcPts val="1400"/>
              </a:spcBef>
            </a:pPr>
            <a:r>
              <a:rPr lang="en-US" sz="2000" dirty="0">
                <a:solidFill>
                  <a:schemeClr val="accent3">
                    <a:lumMod val="25000"/>
                  </a:schemeClr>
                </a:solidFill>
                <a:latin typeface="Abadi" panose="020B0604020104020204" pitchFamily="34" charset="0"/>
              </a:rPr>
              <a:t>Logistic Regression</a:t>
            </a:r>
          </a:p>
          <a:p>
            <a:endParaRPr lang="en-US" dirty="0"/>
          </a:p>
        </p:txBody>
      </p:sp>
      <p:graphicFrame>
        <p:nvGraphicFramePr>
          <p:cNvPr id="7" name="Diagram 6">
            <a:extLst>
              <a:ext uri="{FF2B5EF4-FFF2-40B4-BE49-F238E27FC236}">
                <a16:creationId xmlns:a16="http://schemas.microsoft.com/office/drawing/2014/main" id="{BE448B68-56D4-4463-9595-A0353F79BF9E}"/>
              </a:ext>
            </a:extLst>
          </p:cNvPr>
          <p:cNvGraphicFramePr/>
          <p:nvPr>
            <p:extLst>
              <p:ext uri="{D42A27DB-BD31-4B8C-83A1-F6EECF244321}">
                <p14:modId xmlns:p14="http://schemas.microsoft.com/office/powerpoint/2010/main" val="771944274"/>
              </p:ext>
            </p:extLst>
          </p:nvPr>
        </p:nvGraphicFramePr>
        <p:xfrm>
          <a:off x="5876693" y="1312134"/>
          <a:ext cx="6200078" cy="480988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TextBox 7">
            <a:extLst>
              <a:ext uri="{FF2B5EF4-FFF2-40B4-BE49-F238E27FC236}">
                <a16:creationId xmlns:a16="http://schemas.microsoft.com/office/drawing/2014/main" id="{352C5B17-E532-4378-B97F-9B2AD5FC6FA9}"/>
              </a:ext>
            </a:extLst>
          </p:cNvPr>
          <p:cNvSpPr txBox="1"/>
          <p:nvPr/>
        </p:nvSpPr>
        <p:spPr>
          <a:xfrm>
            <a:off x="348792" y="6287678"/>
            <a:ext cx="2516956" cy="369332"/>
          </a:xfrm>
          <a:prstGeom prst="rect">
            <a:avLst/>
          </a:prstGeom>
          <a:noFill/>
        </p:spPr>
        <p:txBody>
          <a:bodyPr wrap="square" rtlCol="0">
            <a:spAutoFit/>
          </a:bodyPr>
          <a:lstStyle/>
          <a:p>
            <a:r>
              <a:rPr lang="en-US" dirty="0">
                <a:hlinkClick r:id="rId9"/>
              </a:rPr>
              <a:t>Click to go GitHub</a:t>
            </a:r>
            <a:endParaRPr lang="en-US" dirty="0"/>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367989" y="3429000"/>
            <a:ext cx="2732050" cy="19729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Preview of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6" name="Picture 5">
            <a:extLst>
              <a:ext uri="{FF2B5EF4-FFF2-40B4-BE49-F238E27FC236}">
                <a16:creationId xmlns:a16="http://schemas.microsoft.com/office/drawing/2014/main" id="{A9800033-7161-46EA-8372-118ABF931B4E}"/>
              </a:ext>
            </a:extLst>
          </p:cNvPr>
          <p:cNvPicPr>
            <a:picLocks noChangeAspect="1"/>
          </p:cNvPicPr>
          <p:nvPr/>
        </p:nvPicPr>
        <p:blipFill>
          <a:blip r:embed="rId4"/>
          <a:stretch>
            <a:fillRect/>
          </a:stretch>
        </p:blipFill>
        <p:spPr>
          <a:xfrm>
            <a:off x="4347349" y="1391944"/>
            <a:ext cx="6357821" cy="5035267"/>
          </a:xfrm>
          <a:prstGeom prst="rect">
            <a:avLst/>
          </a:prstGeom>
        </p:spPr>
      </p:pic>
      <p:sp>
        <p:nvSpPr>
          <p:cNvPr id="9" name="Left Brace 8">
            <a:extLst>
              <a:ext uri="{FF2B5EF4-FFF2-40B4-BE49-F238E27FC236}">
                <a16:creationId xmlns:a16="http://schemas.microsoft.com/office/drawing/2014/main" id="{0DB42A87-C4BB-4E6B-B88A-E2C416B32381}"/>
              </a:ext>
            </a:extLst>
          </p:cNvPr>
          <p:cNvSpPr/>
          <p:nvPr/>
        </p:nvSpPr>
        <p:spPr>
          <a:xfrm>
            <a:off x="3100039" y="1550020"/>
            <a:ext cx="377190" cy="487719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488395" y="1408417"/>
            <a:ext cx="5539416" cy="19729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Preview of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6" name="Picture 5">
            <a:extLst>
              <a:ext uri="{FF2B5EF4-FFF2-40B4-BE49-F238E27FC236}">
                <a16:creationId xmlns:a16="http://schemas.microsoft.com/office/drawing/2014/main" id="{A9800033-7161-46EA-8372-118ABF931B4E}"/>
              </a:ext>
            </a:extLst>
          </p:cNvPr>
          <p:cNvPicPr>
            <a:picLocks noChangeAspect="1"/>
          </p:cNvPicPr>
          <p:nvPr/>
        </p:nvPicPr>
        <p:blipFill>
          <a:blip r:embed="rId4"/>
          <a:stretch>
            <a:fillRect/>
          </a:stretch>
        </p:blipFill>
        <p:spPr>
          <a:xfrm>
            <a:off x="734873" y="1930410"/>
            <a:ext cx="6010507" cy="4496801"/>
          </a:xfrm>
          <a:prstGeom prst="rect">
            <a:avLst/>
          </a:prstGeom>
        </p:spPr>
      </p:pic>
      <p:graphicFrame>
        <p:nvGraphicFramePr>
          <p:cNvPr id="3" name="Diagram 2">
            <a:extLst>
              <a:ext uri="{FF2B5EF4-FFF2-40B4-BE49-F238E27FC236}">
                <a16:creationId xmlns:a16="http://schemas.microsoft.com/office/drawing/2014/main" id="{5E490A7E-A734-4DE2-ADD5-A6330A28AE06}"/>
              </a:ext>
            </a:extLst>
          </p:cNvPr>
          <p:cNvGraphicFramePr/>
          <p:nvPr>
            <p:extLst>
              <p:ext uri="{D42A27DB-BD31-4B8C-83A1-F6EECF244321}">
                <p14:modId xmlns:p14="http://schemas.microsoft.com/office/powerpoint/2010/main" val="1251894681"/>
              </p:ext>
            </p:extLst>
          </p:nvPr>
        </p:nvGraphicFramePr>
        <p:xfrm>
          <a:off x="6838176" y="2619288"/>
          <a:ext cx="5539416" cy="340628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0" name="Content Placeholder 2">
            <a:extLst>
              <a:ext uri="{FF2B5EF4-FFF2-40B4-BE49-F238E27FC236}">
                <a16:creationId xmlns:a16="http://schemas.microsoft.com/office/drawing/2014/main" id="{BDC39F14-C20E-47D7-A0CC-B59F009EA86C}"/>
              </a:ext>
            </a:extLst>
          </p:cNvPr>
          <p:cNvSpPr txBox="1">
            <a:spLocks/>
          </p:cNvSpPr>
          <p:nvPr/>
        </p:nvSpPr>
        <p:spPr>
          <a:xfrm>
            <a:off x="6745380" y="1456075"/>
            <a:ext cx="5539416" cy="19729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1400"/>
              </a:spcBef>
              <a:buNone/>
            </a:pPr>
            <a:r>
              <a:rPr lang="en-US" sz="2200" dirty="0">
                <a:solidFill>
                  <a:schemeClr val="accent3">
                    <a:lumMod val="25000"/>
                  </a:schemeClr>
                </a:solidFill>
                <a:latin typeface="Abadi" panose="020B0604020104020204" pitchFamily="34" charset="0"/>
              </a:rPr>
              <a:t>Accuracy of Models</a:t>
            </a:r>
          </a:p>
          <a:p>
            <a:pPr lvl="1"/>
            <a:endParaRPr lang="en-US" sz="1800" dirty="0"/>
          </a:p>
          <a:p>
            <a:pPr marL="457200" lvl="1" indent="0">
              <a:buNone/>
            </a:pPr>
            <a:endParaRPr lang="en-US" sz="1800" dirty="0"/>
          </a:p>
        </p:txBody>
      </p:sp>
    </p:spTree>
    <p:extLst>
      <p:ext uri="{BB962C8B-B14F-4D97-AF65-F5344CB8AC3E}">
        <p14:creationId xmlns:p14="http://schemas.microsoft.com/office/powerpoint/2010/main" val="4154670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119B7604-4EFF-4BA0-95DF-E1CD38EE8289}"/>
              </a:ext>
            </a:extLst>
          </p:cNvPr>
          <p:cNvPicPr>
            <a:picLocks noChangeAspect="1"/>
          </p:cNvPicPr>
          <p:nvPr/>
        </p:nvPicPr>
        <p:blipFill>
          <a:blip r:embed="rId3"/>
          <a:stretch>
            <a:fillRect/>
          </a:stretch>
        </p:blipFill>
        <p:spPr>
          <a:xfrm>
            <a:off x="6365887" y="1544339"/>
            <a:ext cx="5342894" cy="4775011"/>
          </a:xfrm>
          <a:prstGeom prst="rect">
            <a:avLst/>
          </a:prstGeom>
        </p:spPr>
      </p:pic>
      <p:sp>
        <p:nvSpPr>
          <p:cNvPr id="7" name="TextBox 6">
            <a:extLst>
              <a:ext uri="{FF2B5EF4-FFF2-40B4-BE49-F238E27FC236}">
                <a16:creationId xmlns:a16="http://schemas.microsoft.com/office/drawing/2014/main" id="{A60FBFEA-C183-486F-83A0-0BFE27CBD0D2}"/>
              </a:ext>
            </a:extLst>
          </p:cNvPr>
          <p:cNvSpPr txBox="1"/>
          <p:nvPr/>
        </p:nvSpPr>
        <p:spPr>
          <a:xfrm>
            <a:off x="770010" y="3206962"/>
            <a:ext cx="5096107" cy="2308324"/>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t>Success rate and flight number are positively related to each other</a:t>
            </a:r>
          </a:p>
          <a:p>
            <a:pPr marL="285750" indent="-285750" algn="just">
              <a:buFont typeface="Arial" panose="020B0604020202020204" pitchFamily="34" charset="0"/>
              <a:buChar char="•"/>
            </a:pPr>
            <a:r>
              <a:rPr lang="en-US" sz="2400" dirty="0"/>
              <a:t>As the success rate has increased significantly since the 20th flight, this point seems to be a major breakthrough.</a:t>
            </a:r>
          </a:p>
        </p:txBody>
      </p:sp>
      <p:sp>
        <p:nvSpPr>
          <p:cNvPr id="8" name="TextBox 7">
            <a:extLst>
              <a:ext uri="{FF2B5EF4-FFF2-40B4-BE49-F238E27FC236}">
                <a16:creationId xmlns:a16="http://schemas.microsoft.com/office/drawing/2014/main" id="{7759013B-571B-466C-B14D-AFC4EBAC0765}"/>
              </a:ext>
            </a:extLst>
          </p:cNvPr>
          <p:cNvSpPr txBox="1"/>
          <p:nvPr/>
        </p:nvSpPr>
        <p:spPr>
          <a:xfrm>
            <a:off x="770011" y="1665880"/>
            <a:ext cx="5096107" cy="830997"/>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t>Class 0 </a:t>
            </a:r>
            <a:r>
              <a:rPr lang="en-US" sz="2400" dirty="0">
                <a:sym typeface="Wingdings" panose="05000000000000000000" pitchFamily="2" charset="2"/>
              </a:rPr>
              <a:t> Failed launch</a:t>
            </a:r>
            <a:endParaRPr lang="en-US" sz="2400" dirty="0"/>
          </a:p>
          <a:p>
            <a:pPr marL="285750" indent="-285750" algn="just">
              <a:buFont typeface="Arial" panose="020B0604020202020204" pitchFamily="34" charset="0"/>
              <a:buChar char="•"/>
            </a:pPr>
            <a:r>
              <a:rPr lang="en-US" sz="2400" dirty="0"/>
              <a:t>Class 1 </a:t>
            </a:r>
            <a:r>
              <a:rPr lang="en-US" sz="2400" dirty="0">
                <a:sym typeface="Wingdings" panose="05000000000000000000" pitchFamily="2" charset="2"/>
              </a:rPr>
              <a:t> Successful launch</a:t>
            </a:r>
            <a:endParaRPr lang="en-US" sz="2400" dirty="0"/>
          </a:p>
        </p:txBody>
      </p:sp>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3410576"/>
            <a:ext cx="4317214" cy="3811588"/>
          </a:xfrm>
          <a:prstGeom prst="rect">
            <a:avLst/>
          </a:prstGeom>
        </p:spPr>
        <p:txBody>
          <a:bodyPr>
            <a:normAutofit/>
          </a:bodyPr>
          <a:lstStyle/>
          <a:p>
            <a:pPr>
              <a:lnSpc>
                <a:spcPct val="100000"/>
              </a:lnSpc>
              <a:spcBef>
                <a:spcPts val="1400"/>
              </a:spcBef>
            </a:pPr>
            <a:r>
              <a:rPr lang="en-US" sz="2400" dirty="0">
                <a:solidFill>
                  <a:schemeClr val="accent3">
                    <a:lumMod val="25000"/>
                  </a:schemeClr>
                </a:solidFill>
              </a:rPr>
              <a:t>Although larger pay load mass means higher success rate, there is no clear pattern between the successful launch and pay load mass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6B326B91-5D67-4134-A46F-65457440DD43}"/>
              </a:ext>
            </a:extLst>
          </p:cNvPr>
          <p:cNvPicPr>
            <a:picLocks noChangeAspect="1"/>
          </p:cNvPicPr>
          <p:nvPr/>
        </p:nvPicPr>
        <p:blipFill>
          <a:blip r:embed="rId3"/>
          <a:stretch>
            <a:fillRect/>
          </a:stretch>
        </p:blipFill>
        <p:spPr>
          <a:xfrm>
            <a:off x="5595281" y="1583472"/>
            <a:ext cx="5354635" cy="4735877"/>
          </a:xfrm>
          <a:prstGeom prst="rect">
            <a:avLst/>
          </a:prstGeom>
        </p:spPr>
      </p:pic>
      <p:sp>
        <p:nvSpPr>
          <p:cNvPr id="7" name="TextBox 6">
            <a:extLst>
              <a:ext uri="{FF2B5EF4-FFF2-40B4-BE49-F238E27FC236}">
                <a16:creationId xmlns:a16="http://schemas.microsoft.com/office/drawing/2014/main" id="{AE729CA9-D518-43D2-995E-4C69A36294A1}"/>
              </a:ext>
            </a:extLst>
          </p:cNvPr>
          <p:cNvSpPr txBox="1"/>
          <p:nvPr/>
        </p:nvSpPr>
        <p:spPr>
          <a:xfrm>
            <a:off x="770011" y="1900056"/>
            <a:ext cx="5096107" cy="830997"/>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t>Class 0 </a:t>
            </a:r>
            <a:r>
              <a:rPr lang="en-US" sz="2400" dirty="0">
                <a:sym typeface="Wingdings" panose="05000000000000000000" pitchFamily="2" charset="2"/>
              </a:rPr>
              <a:t> Failed launch</a:t>
            </a:r>
            <a:endParaRPr lang="en-US" sz="2400" dirty="0"/>
          </a:p>
          <a:p>
            <a:pPr marL="285750" indent="-285750" algn="just">
              <a:buFont typeface="Arial" panose="020B0604020202020204" pitchFamily="34" charset="0"/>
              <a:buChar char="•"/>
            </a:pPr>
            <a:r>
              <a:rPr lang="en-US" sz="2400" dirty="0"/>
              <a:t>Class 1 </a:t>
            </a:r>
            <a:r>
              <a:rPr lang="en-US" sz="2400" dirty="0">
                <a:sym typeface="Wingdings" panose="05000000000000000000" pitchFamily="2" charset="2"/>
              </a:rPr>
              <a:t> Successful launch</a:t>
            </a:r>
            <a:endParaRPr lang="en-US" sz="2400" dirty="0"/>
          </a:p>
        </p:txBody>
      </p:sp>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58729"/>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SSO, HEO, GEO and ES-L1 type orbits have the best success rate which is 100%</a:t>
            </a:r>
          </a:p>
          <a:p>
            <a:pPr>
              <a:lnSpc>
                <a:spcPct val="100000"/>
              </a:lnSpc>
              <a:spcBef>
                <a:spcPts val="1400"/>
              </a:spcBef>
            </a:pPr>
            <a:r>
              <a:rPr lang="en-US" sz="2200" dirty="0">
                <a:solidFill>
                  <a:schemeClr val="accent3">
                    <a:lumMod val="25000"/>
                  </a:schemeClr>
                </a:solidFill>
                <a:latin typeface="Abadi" panose="020B0604020104020204" pitchFamily="34" charset="0"/>
              </a:rPr>
              <a:t>GTO orbits success rate is the lowest one which is around 50%</a:t>
            </a:r>
          </a:p>
          <a:p>
            <a:pPr>
              <a:lnSpc>
                <a:spcPct val="100000"/>
              </a:lnSpc>
              <a:spcBef>
                <a:spcPts val="1400"/>
              </a:spcBef>
            </a:pPr>
            <a:r>
              <a:rPr lang="en-US" sz="2200" dirty="0">
                <a:solidFill>
                  <a:schemeClr val="accent3">
                    <a:lumMod val="25000"/>
                  </a:schemeClr>
                </a:solidFill>
                <a:latin typeface="Abadi" panose="020B0604020104020204" pitchFamily="34" charset="0"/>
              </a:rPr>
              <a:t>SO orbit has no success rate for single attempt </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F20D430F-3278-4031-A4C8-EA247D4EB95C}"/>
              </a:ext>
            </a:extLst>
          </p:cNvPr>
          <p:cNvPicPr>
            <a:picLocks noChangeAspect="1"/>
          </p:cNvPicPr>
          <p:nvPr/>
        </p:nvPicPr>
        <p:blipFill>
          <a:blip r:embed="rId3"/>
          <a:stretch>
            <a:fillRect/>
          </a:stretch>
        </p:blipFill>
        <p:spPr>
          <a:xfrm>
            <a:off x="5077491" y="1558349"/>
            <a:ext cx="6609335" cy="4335354"/>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4027" y="2522018"/>
            <a:ext cx="545489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General pattern is that the launch outcome has a positive relationship with the flight number</a:t>
            </a:r>
          </a:p>
          <a:p>
            <a:pPr>
              <a:lnSpc>
                <a:spcPct val="100000"/>
              </a:lnSpc>
              <a:spcBef>
                <a:spcPts val="1400"/>
              </a:spcBef>
            </a:pPr>
            <a:r>
              <a:rPr lang="en-US" sz="2200" dirty="0">
                <a:solidFill>
                  <a:schemeClr val="accent3">
                    <a:lumMod val="25000"/>
                  </a:schemeClr>
                </a:solidFill>
                <a:latin typeface="Abadi" panose="020B0604020104020204" pitchFamily="34" charset="0"/>
              </a:rPr>
              <a:t>However, for the GTO orbit, the situation is the opposite.</a:t>
            </a:r>
          </a:p>
          <a:p>
            <a:pPr>
              <a:lnSpc>
                <a:spcPct val="100000"/>
              </a:lnSpc>
              <a:spcBef>
                <a:spcPts val="1400"/>
              </a:spcBef>
            </a:pPr>
            <a:r>
              <a:rPr lang="en-US" sz="2200" dirty="0">
                <a:solidFill>
                  <a:schemeClr val="accent3">
                    <a:lumMod val="25000"/>
                  </a:schemeClr>
                </a:solidFill>
                <a:latin typeface="Abadi" panose="020B0604020104020204" pitchFamily="34" charset="0"/>
              </a:rPr>
              <a:t>SpaceX starts from the LEO orbit with an average success rate and chooses the VLEO orbit with the highest success rate towards final flights.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42E5434F-F9A9-4C6C-A640-3B230EE69E4E}"/>
              </a:ext>
            </a:extLst>
          </p:cNvPr>
          <p:cNvPicPr>
            <a:picLocks noChangeAspect="1"/>
          </p:cNvPicPr>
          <p:nvPr/>
        </p:nvPicPr>
        <p:blipFill>
          <a:blip r:embed="rId4"/>
          <a:stretch>
            <a:fillRect/>
          </a:stretch>
        </p:blipFill>
        <p:spPr>
          <a:xfrm>
            <a:off x="6425205" y="1474202"/>
            <a:ext cx="5032767" cy="4551371"/>
          </a:xfrm>
          <a:prstGeom prst="rect">
            <a:avLst/>
          </a:prstGeom>
        </p:spPr>
      </p:pic>
      <p:sp>
        <p:nvSpPr>
          <p:cNvPr id="7" name="TextBox 6">
            <a:extLst>
              <a:ext uri="{FF2B5EF4-FFF2-40B4-BE49-F238E27FC236}">
                <a16:creationId xmlns:a16="http://schemas.microsoft.com/office/drawing/2014/main" id="{4047FB70-63EB-4954-82A2-BEDBBDE78CBB}"/>
              </a:ext>
            </a:extLst>
          </p:cNvPr>
          <p:cNvSpPr txBox="1"/>
          <p:nvPr/>
        </p:nvSpPr>
        <p:spPr>
          <a:xfrm>
            <a:off x="734028" y="1474202"/>
            <a:ext cx="5096107" cy="830997"/>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t>Class 0 </a:t>
            </a:r>
            <a:r>
              <a:rPr lang="en-US" sz="2400" dirty="0">
                <a:sym typeface="Wingdings" panose="05000000000000000000" pitchFamily="2" charset="2"/>
              </a:rPr>
              <a:t> Failed launch</a:t>
            </a:r>
            <a:endParaRPr lang="en-US" sz="2400" dirty="0"/>
          </a:p>
          <a:p>
            <a:pPr marL="285750" indent="-285750" algn="just">
              <a:buFont typeface="Arial" panose="020B0604020202020204" pitchFamily="34" charset="0"/>
              <a:buChar char="•"/>
            </a:pPr>
            <a:r>
              <a:rPr lang="en-US" sz="2400" dirty="0"/>
              <a:t>Class 1 </a:t>
            </a:r>
            <a:r>
              <a:rPr lang="en-US" sz="2400" dirty="0">
                <a:sym typeface="Wingdings" panose="05000000000000000000" pitchFamily="2" charset="2"/>
              </a:rPr>
              <a:t> Successful launch</a:t>
            </a:r>
            <a:endParaRPr lang="en-US" sz="2400" dirty="0"/>
          </a:p>
        </p:txBody>
      </p:sp>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dirty="0"/>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E3A14F56-1C79-493B-8A0D-CD2504C44B6B}"/>
              </a:ext>
            </a:extLst>
          </p:cNvPr>
          <p:cNvPicPr>
            <a:picLocks noChangeAspect="1"/>
          </p:cNvPicPr>
          <p:nvPr/>
        </p:nvPicPr>
        <p:blipFill>
          <a:blip r:embed="rId4"/>
          <a:stretch>
            <a:fillRect/>
          </a:stretch>
        </p:blipFill>
        <p:spPr>
          <a:xfrm>
            <a:off x="6245120" y="1438507"/>
            <a:ext cx="5044920" cy="4587066"/>
          </a:xfrm>
          <a:prstGeom prst="rect">
            <a:avLst/>
          </a:prstGeom>
        </p:spPr>
      </p:pic>
      <p:sp>
        <p:nvSpPr>
          <p:cNvPr id="7" name="TextBox 6">
            <a:extLst>
              <a:ext uri="{FF2B5EF4-FFF2-40B4-BE49-F238E27FC236}">
                <a16:creationId xmlns:a16="http://schemas.microsoft.com/office/drawing/2014/main" id="{BEF37789-19D3-4255-B24E-B85F04AA9745}"/>
              </a:ext>
            </a:extLst>
          </p:cNvPr>
          <p:cNvSpPr txBox="1"/>
          <p:nvPr/>
        </p:nvSpPr>
        <p:spPr>
          <a:xfrm>
            <a:off x="734028" y="1474202"/>
            <a:ext cx="5096107" cy="830997"/>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t>Class 0 </a:t>
            </a:r>
            <a:r>
              <a:rPr lang="en-US" sz="2400" dirty="0">
                <a:sym typeface="Wingdings" panose="05000000000000000000" pitchFamily="2" charset="2"/>
              </a:rPr>
              <a:t> Failed launch</a:t>
            </a:r>
            <a:endParaRPr lang="en-US" sz="2400" dirty="0"/>
          </a:p>
          <a:p>
            <a:pPr marL="285750" indent="-285750" algn="just">
              <a:buFont typeface="Arial" panose="020B0604020202020204" pitchFamily="34" charset="0"/>
              <a:buChar char="•"/>
            </a:pPr>
            <a:r>
              <a:rPr lang="en-US" sz="2400" dirty="0"/>
              <a:t>Class 1 </a:t>
            </a:r>
            <a:r>
              <a:rPr lang="en-US" sz="2400" dirty="0">
                <a:sym typeface="Wingdings" panose="05000000000000000000" pitchFamily="2" charset="2"/>
              </a:rPr>
              <a:t> Successful launch</a:t>
            </a:r>
            <a:endParaRPr lang="en-US" sz="2400" dirty="0"/>
          </a:p>
        </p:txBody>
      </p:sp>
      <p:sp>
        <p:nvSpPr>
          <p:cNvPr id="8" name="Content Placeholder 2">
            <a:extLst>
              <a:ext uri="{FF2B5EF4-FFF2-40B4-BE49-F238E27FC236}">
                <a16:creationId xmlns:a16="http://schemas.microsoft.com/office/drawing/2014/main" id="{DCAA748A-A7BB-4EBA-9469-392E8E2272A1}"/>
              </a:ext>
            </a:extLst>
          </p:cNvPr>
          <p:cNvSpPr txBox="1">
            <a:spLocks/>
          </p:cNvSpPr>
          <p:nvPr/>
        </p:nvSpPr>
        <p:spPr>
          <a:xfrm>
            <a:off x="734027" y="2522018"/>
            <a:ext cx="5454899"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It is seen that the success rate increases as the payload mass increases in the LEO and ISS orbits.</a:t>
            </a:r>
          </a:p>
          <a:p>
            <a:pPr>
              <a:lnSpc>
                <a:spcPct val="100000"/>
              </a:lnSpc>
              <a:spcBef>
                <a:spcPts val="1400"/>
              </a:spcBef>
            </a:pPr>
            <a:r>
              <a:rPr lang="en-US" sz="2200" dirty="0">
                <a:solidFill>
                  <a:schemeClr val="accent3">
                    <a:lumMod val="25000"/>
                  </a:schemeClr>
                </a:solidFill>
                <a:latin typeface="Abadi" panose="020B0604020104020204" pitchFamily="34" charset="0"/>
              </a:rPr>
              <a:t>However, it is difficult to predict whether the landing will be successful in the GTO orbit. There is no clear pattern.</a:t>
            </a:r>
          </a:p>
          <a:p>
            <a:pPr>
              <a:lnSpc>
                <a:spcPct val="100000"/>
              </a:lnSpc>
              <a:spcBef>
                <a:spcPts val="1400"/>
              </a:spcBef>
            </a:pPr>
            <a:r>
              <a:rPr lang="en-US" sz="2200" dirty="0">
                <a:solidFill>
                  <a:schemeClr val="accent3">
                    <a:lumMod val="25000"/>
                  </a:schemeClr>
                </a:solidFill>
                <a:latin typeface="Abadi" panose="020B0604020104020204" pitchFamily="34" charset="0"/>
              </a:rPr>
              <a:t>SSO orbit looks perfect for the low pay load mass rate.</a:t>
            </a:r>
          </a:p>
        </p:txBody>
      </p:sp>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4850204"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Between 2010 and 2013, the trend is stable.</a:t>
            </a:r>
          </a:p>
          <a:p>
            <a:pPr>
              <a:lnSpc>
                <a:spcPct val="100000"/>
              </a:lnSpc>
              <a:spcBef>
                <a:spcPts val="1400"/>
              </a:spcBef>
            </a:pPr>
            <a:r>
              <a:rPr lang="en-US" sz="2200" dirty="0">
                <a:solidFill>
                  <a:schemeClr val="accent3">
                    <a:lumMod val="25000"/>
                  </a:schemeClr>
                </a:solidFill>
                <a:latin typeface="Abadi" panose="020B0604020104020204" pitchFamily="34" charset="0"/>
              </a:rPr>
              <a:t>From 2013 to 2017, the general trend is in the direction of increase.</a:t>
            </a:r>
          </a:p>
          <a:p>
            <a:pPr>
              <a:lnSpc>
                <a:spcPct val="100000"/>
              </a:lnSpc>
              <a:spcBef>
                <a:spcPts val="1400"/>
              </a:spcBef>
            </a:pPr>
            <a:r>
              <a:rPr lang="en-US" sz="2200" dirty="0">
                <a:solidFill>
                  <a:schemeClr val="accent3">
                    <a:lumMod val="25000"/>
                  </a:schemeClr>
                </a:solidFill>
                <a:latin typeface="Abadi" panose="020B0604020104020204" pitchFamily="34" charset="0"/>
              </a:rPr>
              <a:t>There is a decrease in the trend towards 2018.</a:t>
            </a:r>
          </a:p>
          <a:p>
            <a:pPr>
              <a:lnSpc>
                <a:spcPct val="100000"/>
              </a:lnSpc>
              <a:spcBef>
                <a:spcPts val="1400"/>
              </a:spcBef>
            </a:pPr>
            <a:r>
              <a:rPr lang="en-US" sz="2200" dirty="0">
                <a:solidFill>
                  <a:schemeClr val="accent3">
                    <a:lumMod val="25000"/>
                  </a:schemeClr>
                </a:solidFill>
                <a:latin typeface="Abadi" panose="020B0604020104020204" pitchFamily="34" charset="0"/>
              </a:rPr>
              <a:t>In 2019, the highest success rate, approximately 90%, was reached.</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5E8B1634-A177-4889-926D-F99879DA50AC}"/>
              </a:ext>
            </a:extLst>
          </p:cNvPr>
          <p:cNvPicPr>
            <a:picLocks noChangeAspect="1"/>
          </p:cNvPicPr>
          <p:nvPr/>
        </p:nvPicPr>
        <p:blipFill>
          <a:blip r:embed="rId4"/>
          <a:stretch>
            <a:fillRect/>
          </a:stretch>
        </p:blipFill>
        <p:spPr>
          <a:xfrm>
            <a:off x="5968152" y="1597896"/>
            <a:ext cx="5489820" cy="390580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0786" y="1513391"/>
            <a:ext cx="10793805" cy="70570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the find the names of the unique launch sites, DISTINCT clause used in SQL query</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2" name="Diagram 1">
            <a:extLst>
              <a:ext uri="{FF2B5EF4-FFF2-40B4-BE49-F238E27FC236}">
                <a16:creationId xmlns:a16="http://schemas.microsoft.com/office/drawing/2014/main" id="{9F0400FF-7385-4767-95DD-D2067F950855}"/>
              </a:ext>
            </a:extLst>
          </p:cNvPr>
          <p:cNvGraphicFramePr/>
          <p:nvPr>
            <p:extLst>
              <p:ext uri="{D42A27DB-BD31-4B8C-83A1-F6EECF244321}">
                <p14:modId xmlns:p14="http://schemas.microsoft.com/office/powerpoint/2010/main" val="3335209453"/>
              </p:ext>
            </p:extLst>
          </p:nvPr>
        </p:nvGraphicFramePr>
        <p:xfrm>
          <a:off x="730786" y="2168912"/>
          <a:ext cx="10660566" cy="252017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Content Placeholder 4">
            <a:extLst>
              <a:ext uri="{FF2B5EF4-FFF2-40B4-BE49-F238E27FC236}">
                <a16:creationId xmlns:a16="http://schemas.microsoft.com/office/drawing/2014/main" id="{81B706CB-422F-4B94-87BC-199E1505BE7D}"/>
              </a:ext>
            </a:extLst>
          </p:cNvPr>
          <p:cNvSpPr txBox="1">
            <a:spLocks/>
          </p:cNvSpPr>
          <p:nvPr/>
        </p:nvSpPr>
        <p:spPr>
          <a:xfrm>
            <a:off x="770011" y="5042192"/>
            <a:ext cx="10793805" cy="705702"/>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Here, ‘SPACEXTBL’ is the table name and LAUNCH_SITE is the column name in the table </a:t>
            </a:r>
          </a:p>
        </p:txBody>
      </p:sp>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77260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the find 5 records where launch sites begin with `CCA`, LIKE operator and LIMIT clause used in the SQL query</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pSp>
        <p:nvGrpSpPr>
          <p:cNvPr id="6" name="Group 5">
            <a:extLst>
              <a:ext uri="{FF2B5EF4-FFF2-40B4-BE49-F238E27FC236}">
                <a16:creationId xmlns:a16="http://schemas.microsoft.com/office/drawing/2014/main" id="{44764D46-8CD1-466B-A2B2-A06976620D16}"/>
              </a:ext>
            </a:extLst>
          </p:cNvPr>
          <p:cNvGrpSpPr/>
          <p:nvPr/>
        </p:nvGrpSpPr>
        <p:grpSpPr>
          <a:xfrm>
            <a:off x="1206552" y="2931185"/>
            <a:ext cx="10123089" cy="772610"/>
            <a:chOff x="139301" y="167264"/>
            <a:chExt cx="6054391" cy="2185647"/>
          </a:xfrm>
        </p:grpSpPr>
        <p:sp>
          <p:nvSpPr>
            <p:cNvPr id="7" name="Rectangle: Rounded Corners 6">
              <a:extLst>
                <a:ext uri="{FF2B5EF4-FFF2-40B4-BE49-F238E27FC236}">
                  <a16:creationId xmlns:a16="http://schemas.microsoft.com/office/drawing/2014/main" id="{848C72A6-6538-49D2-889A-F0054DB23855}"/>
                </a:ext>
              </a:extLst>
            </p:cNvPr>
            <p:cNvSpPr/>
            <p:nvPr/>
          </p:nvSpPr>
          <p:spPr>
            <a:xfrm>
              <a:off x="139301" y="167264"/>
              <a:ext cx="6054391" cy="2185647"/>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Rectangle: Rounded Corners 4">
              <a:extLst>
                <a:ext uri="{FF2B5EF4-FFF2-40B4-BE49-F238E27FC236}">
                  <a16:creationId xmlns:a16="http://schemas.microsoft.com/office/drawing/2014/main" id="{6F73478D-D0EC-467A-90E0-5440C520B4D6}"/>
                </a:ext>
              </a:extLst>
            </p:cNvPr>
            <p:cNvSpPr txBox="1"/>
            <p:nvPr/>
          </p:nvSpPr>
          <p:spPr>
            <a:xfrm>
              <a:off x="183822" y="327745"/>
              <a:ext cx="5841003" cy="197225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63830" tIns="81915" rIns="163830" bIns="81915" numCol="1" spcCol="1270" anchor="ctr" anchorCtr="0">
              <a:noAutofit/>
            </a:bodyPr>
            <a:lstStyle/>
            <a:p>
              <a:pPr marL="0" lvl="0" indent="0" algn="ctr" defTabSz="1911350">
                <a:lnSpc>
                  <a:spcPct val="90000"/>
                </a:lnSpc>
                <a:spcBef>
                  <a:spcPct val="0"/>
                </a:spcBef>
                <a:spcAft>
                  <a:spcPct val="35000"/>
                </a:spcAft>
                <a:buNone/>
              </a:pPr>
              <a:r>
                <a:rPr lang="en-US" sz="2600" kern="1200" dirty="0"/>
                <a:t>SELECT </a:t>
              </a:r>
              <a:r>
                <a:rPr lang="en-US" sz="2600" dirty="0"/>
                <a:t>* FROM </a:t>
              </a:r>
              <a:r>
                <a:rPr lang="en-US" sz="2600" kern="1200" dirty="0"/>
                <a:t>SPACEXTBL WHERE LAUNCH_SITE LIKE ‘CCA%’ LIMIT 5</a:t>
              </a:r>
            </a:p>
          </p:txBody>
        </p:sp>
      </p:grpSp>
      <p:pic>
        <p:nvPicPr>
          <p:cNvPr id="9" name="Picture 8">
            <a:extLst>
              <a:ext uri="{FF2B5EF4-FFF2-40B4-BE49-F238E27FC236}">
                <a16:creationId xmlns:a16="http://schemas.microsoft.com/office/drawing/2014/main" id="{B35561D2-0E41-4705-81DB-F683174E11F5}"/>
              </a:ext>
            </a:extLst>
          </p:cNvPr>
          <p:cNvPicPr>
            <a:picLocks noChangeAspect="1"/>
          </p:cNvPicPr>
          <p:nvPr/>
        </p:nvPicPr>
        <p:blipFill>
          <a:blip r:embed="rId3"/>
          <a:stretch>
            <a:fillRect/>
          </a:stretch>
        </p:blipFill>
        <p:spPr>
          <a:xfrm>
            <a:off x="770010" y="4341464"/>
            <a:ext cx="10880364" cy="1422826"/>
          </a:xfrm>
          <a:prstGeom prst="rect">
            <a:avLst/>
          </a:prstGeom>
        </p:spPr>
      </p:pic>
      <p:sp>
        <p:nvSpPr>
          <p:cNvPr id="10" name="Arrow: Down 9">
            <a:extLst>
              <a:ext uri="{FF2B5EF4-FFF2-40B4-BE49-F238E27FC236}">
                <a16:creationId xmlns:a16="http://schemas.microsoft.com/office/drawing/2014/main" id="{992CE1D5-7F68-41AD-AD49-D0ACB25C6654}"/>
              </a:ext>
            </a:extLst>
          </p:cNvPr>
          <p:cNvSpPr/>
          <p:nvPr/>
        </p:nvSpPr>
        <p:spPr>
          <a:xfrm>
            <a:off x="5965902" y="3869473"/>
            <a:ext cx="130098" cy="2107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13391"/>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the calculate the total payload carried by boosters from NASA, SUM() function used for the PAYLOAD_MASS_KG_ column and WHERE clause to filter boosters from CUSTOMER column.</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9" name="Diagram 8">
            <a:extLst>
              <a:ext uri="{FF2B5EF4-FFF2-40B4-BE49-F238E27FC236}">
                <a16:creationId xmlns:a16="http://schemas.microsoft.com/office/drawing/2014/main" id="{94DFCAD4-448A-4494-943D-F6F22258D061}"/>
              </a:ext>
            </a:extLst>
          </p:cNvPr>
          <p:cNvGraphicFramePr/>
          <p:nvPr>
            <p:extLst>
              <p:ext uri="{D42A27DB-BD31-4B8C-83A1-F6EECF244321}">
                <p14:modId xmlns:p14="http://schemas.microsoft.com/office/powerpoint/2010/main" val="119867724"/>
              </p:ext>
            </p:extLst>
          </p:nvPr>
        </p:nvGraphicFramePr>
        <p:xfrm>
          <a:off x="697528" y="2913643"/>
          <a:ext cx="10660566" cy="2520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5694" y="1388943"/>
            <a:ext cx="10604234"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AVG() function used to calculate the average value of column PAYLOAD_MASS__KG_.</a:t>
            </a:r>
          </a:p>
          <a:p>
            <a:pPr>
              <a:lnSpc>
                <a:spcPct val="100000"/>
              </a:lnSpc>
              <a:spcBef>
                <a:spcPts val="1400"/>
              </a:spcBef>
            </a:pPr>
            <a:r>
              <a:rPr lang="en-US" sz="2200" dirty="0">
                <a:solidFill>
                  <a:schemeClr val="accent3">
                    <a:lumMod val="25000"/>
                  </a:schemeClr>
                </a:solidFill>
                <a:latin typeface="Abadi" panose="020B0604020104020204" pitchFamily="34" charset="0"/>
              </a:rPr>
              <a:t>To the filter dataset to perform calculations only if booster_version is F9 v1.1 WHERE clause is used.</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9" name="Diagram 8">
            <a:extLst>
              <a:ext uri="{FF2B5EF4-FFF2-40B4-BE49-F238E27FC236}">
                <a16:creationId xmlns:a16="http://schemas.microsoft.com/office/drawing/2014/main" id="{6BBF8D11-FC23-4544-BC7D-6D35BF14433E}"/>
              </a:ext>
            </a:extLst>
          </p:cNvPr>
          <p:cNvGraphicFramePr/>
          <p:nvPr>
            <p:extLst>
              <p:ext uri="{D42A27DB-BD31-4B8C-83A1-F6EECF244321}">
                <p14:modId xmlns:p14="http://schemas.microsoft.com/office/powerpoint/2010/main" val="250278192"/>
              </p:ext>
            </p:extLst>
          </p:nvPr>
        </p:nvGraphicFramePr>
        <p:xfrm>
          <a:off x="697528" y="2913643"/>
          <a:ext cx="10660566" cy="2520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2" y="1291472"/>
            <a:ext cx="10108165" cy="5135739"/>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b="1" dirty="0">
                <a:solidFill>
                  <a:schemeClr val="accent3">
                    <a:lumMod val="25000"/>
                  </a:schemeClr>
                </a:solidFill>
                <a:latin typeface="Abadi" panose="020B0604020104020204" pitchFamily="34" charset="0"/>
              </a:rPr>
              <a:t>Summary of methodologies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Data collection with API and web scrapping</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Exploratory data analysis with visualization</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Building interactive map using Folium</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Building a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Applying machine learning techniques</a:t>
            </a:r>
          </a:p>
          <a:p>
            <a:pPr>
              <a:lnSpc>
                <a:spcPct val="100000"/>
              </a:lnSpc>
              <a:spcBef>
                <a:spcPts val="1400"/>
              </a:spcBef>
            </a:pPr>
            <a:r>
              <a:rPr lang="en-US" sz="2200" b="1" dirty="0">
                <a:solidFill>
                  <a:schemeClr val="accent3">
                    <a:lumMod val="25000"/>
                  </a:schemeClr>
                </a:solidFill>
                <a:latin typeface="Abadi" panose="020B0604020104020204" pitchFamily="34" charset="0"/>
              </a:rPr>
              <a:t>Summary of all results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Exploratory data analysis</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Analysis with interactive map</a:t>
            </a:r>
          </a:p>
          <a:p>
            <a:pPr lvl="1">
              <a:lnSpc>
                <a:spcPct val="100000"/>
              </a:lnSpc>
              <a:spcBef>
                <a:spcPts val="1400"/>
              </a:spcBef>
              <a:buFont typeface="Courier New" panose="02070309020205020404" pitchFamily="49" charset="0"/>
              <a:buChar char="o"/>
            </a:pPr>
            <a:r>
              <a:rPr lang="en-US" sz="1800" dirty="0">
                <a:solidFill>
                  <a:schemeClr val="accent3">
                    <a:lumMod val="25000"/>
                  </a:schemeClr>
                </a:solidFill>
                <a:latin typeface="Abadi" panose="020B0604020104020204" pitchFamily="34" charset="0"/>
              </a:rPr>
              <a:t>Analysis of machine learning methods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6844"/>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MIN() function used to find out the earliest date in the column DATE.</a:t>
            </a:r>
          </a:p>
          <a:p>
            <a:pPr>
              <a:lnSpc>
                <a:spcPct val="100000"/>
              </a:lnSpc>
              <a:spcBef>
                <a:spcPts val="1400"/>
              </a:spcBef>
            </a:pPr>
            <a:r>
              <a:rPr lang="en-US" sz="2200" dirty="0">
                <a:solidFill>
                  <a:schemeClr val="accent3">
                    <a:lumMod val="25000"/>
                  </a:schemeClr>
                </a:solidFill>
                <a:latin typeface="Abadi" panose="020B0604020104020204" pitchFamily="34" charset="0"/>
              </a:rPr>
              <a:t>To filter the dataset to perform a search only if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is ‘Success’ WHERE clause is used.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6" name="Diagram 5">
            <a:extLst>
              <a:ext uri="{FF2B5EF4-FFF2-40B4-BE49-F238E27FC236}">
                <a16:creationId xmlns:a16="http://schemas.microsoft.com/office/drawing/2014/main" id="{1E1C13E0-0B3A-41AE-BF3A-FF5730DE2727}"/>
              </a:ext>
            </a:extLst>
          </p:cNvPr>
          <p:cNvGraphicFramePr/>
          <p:nvPr>
            <p:extLst>
              <p:ext uri="{D42A27DB-BD31-4B8C-83A1-F6EECF244321}">
                <p14:modId xmlns:p14="http://schemas.microsoft.com/office/powerpoint/2010/main" val="2706283454"/>
              </p:ext>
            </p:extLst>
          </p:nvPr>
        </p:nvGraphicFramePr>
        <p:xfrm>
          <a:off x="697528" y="3080911"/>
          <a:ext cx="10660566" cy="2520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57996"/>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To filter the dataset to perform a search if </a:t>
            </a:r>
            <a:r>
              <a:rPr lang="en-US" sz="2200" dirty="0" err="1">
                <a:solidFill>
                  <a:schemeClr val="accent3">
                    <a:lumMod val="25000"/>
                  </a:schemeClr>
                </a:solidFill>
                <a:latin typeface="Abadi"/>
              </a:rPr>
              <a:t>landing__outcome</a:t>
            </a:r>
            <a:r>
              <a:rPr lang="en-US" sz="2200" dirty="0">
                <a:solidFill>
                  <a:schemeClr val="accent3">
                    <a:lumMod val="25000"/>
                  </a:schemeClr>
                </a:solidFill>
                <a:latin typeface="Abadi"/>
              </a:rPr>
              <a:t> is ‘Success (drone ship)’ WHERE clause is used with the AND operator is that display record which PAYLOAD_MASS__KG_ between 4000 and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6" name="Diagram 5">
            <a:extLst>
              <a:ext uri="{FF2B5EF4-FFF2-40B4-BE49-F238E27FC236}">
                <a16:creationId xmlns:a16="http://schemas.microsoft.com/office/drawing/2014/main" id="{E5B9A9A0-D682-4500-92B3-FB3729416CD4}"/>
              </a:ext>
            </a:extLst>
          </p:cNvPr>
          <p:cNvGraphicFramePr/>
          <p:nvPr>
            <p:extLst>
              <p:ext uri="{D42A27DB-BD31-4B8C-83A1-F6EECF244321}">
                <p14:modId xmlns:p14="http://schemas.microsoft.com/office/powerpoint/2010/main" val="3026186923"/>
              </p:ext>
            </p:extLst>
          </p:nvPr>
        </p:nvGraphicFramePr>
        <p:xfrm>
          <a:off x="730786" y="3027556"/>
          <a:ext cx="10660566" cy="2520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10916468"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calculate the total number of successful and failure mission outcomes COUNT() function used with GROUP BY statement which is groups rows that have the same values into summary rows to find the total number in each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Nearly 99% missions are successfully completed.</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6" name="Diagram 5">
            <a:extLst>
              <a:ext uri="{FF2B5EF4-FFF2-40B4-BE49-F238E27FC236}">
                <a16:creationId xmlns:a16="http://schemas.microsoft.com/office/drawing/2014/main" id="{165C4E52-A042-499E-92EA-D70CAD7BE519}"/>
              </a:ext>
            </a:extLst>
          </p:cNvPr>
          <p:cNvGraphicFramePr/>
          <p:nvPr>
            <p:extLst>
              <p:ext uri="{D42A27DB-BD31-4B8C-83A1-F6EECF244321}">
                <p14:modId xmlns:p14="http://schemas.microsoft.com/office/powerpoint/2010/main" val="1059414594"/>
              </p:ext>
            </p:extLst>
          </p:nvPr>
        </p:nvGraphicFramePr>
        <p:xfrm>
          <a:off x="730786" y="2951422"/>
          <a:ext cx="10660566" cy="34757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5B75FC63-E332-440E-A184-1C972199EFC6}"/>
              </a:ext>
            </a:extLst>
          </p:cNvPr>
          <p:cNvPicPr>
            <a:picLocks noChangeAspect="1"/>
          </p:cNvPicPr>
          <p:nvPr/>
        </p:nvPicPr>
        <p:blipFill>
          <a:blip r:embed="rId8"/>
          <a:stretch>
            <a:fillRect/>
          </a:stretch>
        </p:blipFill>
        <p:spPr>
          <a:xfrm>
            <a:off x="5004242" y="3767679"/>
            <a:ext cx="4530052" cy="186426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983920" y="1356202"/>
            <a:ext cx="3474052" cy="496314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To list the names of the booster which have carried the maximum payload mass subquery is used.</a:t>
            </a:r>
          </a:p>
          <a:p>
            <a:pPr>
              <a:lnSpc>
                <a:spcPct val="100000"/>
              </a:lnSpc>
              <a:spcBef>
                <a:spcPts val="1400"/>
              </a:spcBef>
            </a:pPr>
            <a:r>
              <a:rPr lang="en-US" sz="2200" dirty="0">
                <a:solidFill>
                  <a:schemeClr val="accent3">
                    <a:lumMod val="25000"/>
                  </a:schemeClr>
                </a:solidFill>
                <a:latin typeface="Abadi" panose="020B0604020104020204" pitchFamily="34" charset="0"/>
              </a:rPr>
              <a:t>Firstly using the MAX(), maximum value of payload mass calculated and after that to perform a search if PAYLOAD_MASS_KG__ is the maximum value of payload mass the dataset is filtered. </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Diagram 1">
            <a:extLst>
              <a:ext uri="{FF2B5EF4-FFF2-40B4-BE49-F238E27FC236}">
                <a16:creationId xmlns:a16="http://schemas.microsoft.com/office/drawing/2014/main" id="{08A39B15-7ED5-495A-A8EE-CB44C822278A}"/>
              </a:ext>
            </a:extLst>
          </p:cNvPr>
          <p:cNvGraphicFramePr/>
          <p:nvPr>
            <p:extLst>
              <p:ext uri="{D42A27DB-BD31-4B8C-83A1-F6EECF244321}">
                <p14:modId xmlns:p14="http://schemas.microsoft.com/office/powerpoint/2010/main" val="4117953261"/>
              </p:ext>
            </p:extLst>
          </p:nvPr>
        </p:nvGraphicFramePr>
        <p:xfrm>
          <a:off x="-586771" y="1343502"/>
          <a:ext cx="8128000" cy="550179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a:extLst>
              <a:ext uri="{FF2B5EF4-FFF2-40B4-BE49-F238E27FC236}">
                <a16:creationId xmlns:a16="http://schemas.microsoft.com/office/drawing/2014/main" id="{EE5318D9-A787-4D5E-A3D9-8D2FB5C6DDA7}"/>
              </a:ext>
            </a:extLst>
          </p:cNvPr>
          <p:cNvSpPr txBox="1"/>
          <p:nvPr/>
        </p:nvSpPr>
        <p:spPr>
          <a:xfrm>
            <a:off x="4067177" y="1619934"/>
            <a:ext cx="3474052" cy="646331"/>
          </a:xfrm>
          <a:prstGeom prst="rect">
            <a:avLst/>
          </a:prstGeom>
          <a:noFill/>
        </p:spPr>
        <p:txBody>
          <a:bodyPr wrap="square" rtlCol="0">
            <a:spAutoFit/>
          </a:bodyPr>
          <a:lstStyle/>
          <a:p>
            <a:r>
              <a:rPr lang="en-US" dirty="0"/>
              <a:t>F9 B5 B10xx boosters could carried the maximum payload.</a:t>
            </a:r>
          </a:p>
        </p:txBody>
      </p:sp>
      <p:sp>
        <p:nvSpPr>
          <p:cNvPr id="7" name="Arrow: Striped Right 6">
            <a:extLst>
              <a:ext uri="{FF2B5EF4-FFF2-40B4-BE49-F238E27FC236}">
                <a16:creationId xmlns:a16="http://schemas.microsoft.com/office/drawing/2014/main" id="{81D313C9-C677-4B92-B2F5-EA74BB5567FB}"/>
              </a:ext>
            </a:extLst>
          </p:cNvPr>
          <p:cNvSpPr/>
          <p:nvPr/>
        </p:nvSpPr>
        <p:spPr>
          <a:xfrm>
            <a:off x="3629629" y="1790700"/>
            <a:ext cx="358171" cy="279400"/>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0786" y="167423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To filter the dataset to perform a search if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is ‘Failure (drone ship)’, WHERE clause is used with AND operator to display records in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6" name="Diagram 5">
            <a:extLst>
              <a:ext uri="{FF2B5EF4-FFF2-40B4-BE49-F238E27FC236}">
                <a16:creationId xmlns:a16="http://schemas.microsoft.com/office/drawing/2014/main" id="{8939FD82-F4AD-428D-8E6E-0B89E285C2B0}"/>
              </a:ext>
            </a:extLst>
          </p:cNvPr>
          <p:cNvGraphicFramePr/>
          <p:nvPr>
            <p:extLst>
              <p:ext uri="{D42A27DB-BD31-4B8C-83A1-F6EECF244321}">
                <p14:modId xmlns:p14="http://schemas.microsoft.com/office/powerpoint/2010/main" val="422171481"/>
              </p:ext>
            </p:extLst>
          </p:nvPr>
        </p:nvGraphicFramePr>
        <p:xfrm>
          <a:off x="730786" y="2799022"/>
          <a:ext cx="10660566" cy="34757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6C97745D-E81F-41A4-BC60-8D1F913819C5}"/>
              </a:ext>
            </a:extLst>
          </p:cNvPr>
          <p:cNvPicPr>
            <a:picLocks noChangeAspect="1"/>
          </p:cNvPicPr>
          <p:nvPr/>
        </p:nvPicPr>
        <p:blipFill>
          <a:blip r:embed="rId8"/>
          <a:stretch>
            <a:fillRect/>
          </a:stretch>
        </p:blipFill>
        <p:spPr>
          <a:xfrm>
            <a:off x="5008853" y="3793513"/>
            <a:ext cx="5369509" cy="1515087"/>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71610" y="1415892"/>
            <a:ext cx="10414001"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WHERE clause filter the dataset to search if date is between 2010-06-04 and 2017-03-20.</a:t>
            </a:r>
          </a:p>
          <a:p>
            <a:pPr>
              <a:lnSpc>
                <a:spcPct val="100000"/>
              </a:lnSpc>
              <a:spcBef>
                <a:spcPts val="1400"/>
              </a:spcBef>
            </a:pPr>
            <a:r>
              <a:rPr lang="en-US" sz="2200" dirty="0">
                <a:solidFill>
                  <a:schemeClr val="accent3">
                    <a:lumMod val="25000"/>
                  </a:schemeClr>
                </a:solidFill>
                <a:latin typeface="Abadi"/>
              </a:rPr>
              <a:t>Using ORDER BY method with DESC, sort the records in descending order.</a:t>
            </a:r>
          </a:p>
          <a:p>
            <a:pPr>
              <a:lnSpc>
                <a:spcPct val="100000"/>
              </a:lnSpc>
              <a:spcBef>
                <a:spcPts val="1400"/>
              </a:spcBef>
            </a:pPr>
            <a:r>
              <a:rPr lang="en-US" sz="2200" dirty="0">
                <a:solidFill>
                  <a:schemeClr val="accent3">
                    <a:lumMod val="25000"/>
                  </a:schemeClr>
                </a:solidFill>
                <a:latin typeface="Abadi"/>
              </a:rPr>
              <a:t>Results shows the number of successes and failures between defined date was similar.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6" name="TextBox 5">
            <a:extLst>
              <a:ext uri="{FF2B5EF4-FFF2-40B4-BE49-F238E27FC236}">
                <a16:creationId xmlns:a16="http://schemas.microsoft.com/office/drawing/2014/main" id="{658B1EA6-ABD7-49F7-A466-6031FDEBBE24}"/>
              </a:ext>
            </a:extLst>
          </p:cNvPr>
          <p:cNvSpPr txBox="1"/>
          <p:nvPr/>
        </p:nvSpPr>
        <p:spPr>
          <a:xfrm>
            <a:off x="350910" y="4012904"/>
            <a:ext cx="6214990" cy="1754326"/>
          </a:xfrm>
          <a:prstGeom prst="rect">
            <a:avLst/>
          </a:prstGeom>
          <a:noFill/>
          <a:ln>
            <a:solidFill>
              <a:schemeClr val="accent1"/>
            </a:solidFill>
          </a:ln>
        </p:spPr>
        <p:txBody>
          <a:bodyPr wrap="square" rtlCol="0">
            <a:spAutoFit/>
          </a:bodyPr>
          <a:lstStyle/>
          <a:p>
            <a:pPr algn="l"/>
            <a:r>
              <a:rPr lang="en-US" sz="1800" b="0" i="0" u="none" strike="noStrike" baseline="0" dirty="0">
                <a:solidFill>
                  <a:srgbClr val="000000"/>
                </a:solidFill>
                <a:latin typeface="Consolas" panose="020B0609020204030204" pitchFamily="49" charset="0"/>
              </a:rPr>
              <a:t>SELECT LANDING__OUTCOME,</a:t>
            </a:r>
          </a:p>
          <a:p>
            <a:pPr algn="l"/>
            <a:r>
              <a:rPr lang="en-US" sz="1800" b="0" i="0" u="none" strike="noStrike" baseline="0" dirty="0">
                <a:solidFill>
                  <a:srgbClr val="000000"/>
                </a:solidFill>
                <a:latin typeface="Consolas" panose="020B0609020204030204" pitchFamily="49" charset="0"/>
              </a:rPr>
              <a:t>COUNT(LANDING__OUTCOME) AS </a:t>
            </a:r>
            <a:r>
              <a:rPr lang="en-US" sz="1800" b="0" i="0" u="none" strike="noStrike" baseline="0" dirty="0" err="1">
                <a:solidFill>
                  <a:srgbClr val="000000"/>
                </a:solidFill>
                <a:latin typeface="Consolas" panose="020B0609020204030204" pitchFamily="49" charset="0"/>
              </a:rPr>
              <a:t>total_number</a:t>
            </a:r>
            <a:endParaRPr lang="en-US" sz="1800" b="0" i="0" u="none" strike="noStrike" baseline="0" dirty="0">
              <a:solidFill>
                <a:srgbClr val="000000"/>
              </a:solidFill>
              <a:latin typeface="Consolas" panose="020B0609020204030204" pitchFamily="49" charset="0"/>
            </a:endParaRPr>
          </a:p>
          <a:p>
            <a:pPr algn="l"/>
            <a:r>
              <a:rPr lang="en-US" sz="1800" b="0" i="0" u="none" strike="noStrike" baseline="0" dirty="0">
                <a:solidFill>
                  <a:srgbClr val="000000"/>
                </a:solidFill>
                <a:latin typeface="Consolas" panose="020B0609020204030204" pitchFamily="49" charset="0"/>
              </a:rPr>
              <a:t>FROM SPACEXTBL</a:t>
            </a:r>
          </a:p>
          <a:p>
            <a:pPr algn="l"/>
            <a:r>
              <a:rPr lang="en-US" sz="1800" b="0" i="0" u="none" strike="noStrike" baseline="0" dirty="0">
                <a:solidFill>
                  <a:srgbClr val="000000"/>
                </a:solidFill>
                <a:latin typeface="Consolas" panose="020B0609020204030204" pitchFamily="49" charset="0"/>
              </a:rPr>
              <a:t>WHERE DATE BETWEEN </a:t>
            </a:r>
            <a:r>
              <a:rPr lang="en-US" sz="1800" b="0" i="0" u="none" strike="noStrike" baseline="0" dirty="0">
                <a:solidFill>
                  <a:srgbClr val="990000"/>
                </a:solidFill>
                <a:latin typeface="Consolas" panose="020B0609020204030204" pitchFamily="49" charset="0"/>
              </a:rPr>
              <a:t>'2010-06-04' </a:t>
            </a:r>
            <a:r>
              <a:rPr lang="en-US" sz="1800" b="0" i="0" u="none" strike="noStrike" baseline="0" dirty="0">
                <a:solidFill>
                  <a:srgbClr val="000000"/>
                </a:solidFill>
                <a:latin typeface="Consolas" panose="020B0609020204030204" pitchFamily="49" charset="0"/>
              </a:rPr>
              <a:t>AND </a:t>
            </a:r>
            <a:r>
              <a:rPr lang="en-US" sz="1800" b="0" i="0" u="none" strike="noStrike" baseline="0" dirty="0">
                <a:solidFill>
                  <a:srgbClr val="990000"/>
                </a:solidFill>
                <a:latin typeface="Consolas" panose="020B0609020204030204" pitchFamily="49" charset="0"/>
              </a:rPr>
              <a:t>'2017-03-20'</a:t>
            </a:r>
          </a:p>
          <a:p>
            <a:pPr algn="l"/>
            <a:r>
              <a:rPr lang="en-US" sz="1800" b="0" i="0" u="none" strike="noStrike" baseline="0" dirty="0">
                <a:solidFill>
                  <a:srgbClr val="000000"/>
                </a:solidFill>
                <a:latin typeface="Consolas" panose="020B0609020204030204" pitchFamily="49" charset="0"/>
              </a:rPr>
              <a:t>GROUP BY LANDING__OUTCOME</a:t>
            </a:r>
          </a:p>
          <a:p>
            <a:pPr algn="l"/>
            <a:r>
              <a:rPr lang="en-US" sz="1800" b="0" i="0" u="none" strike="noStrike" baseline="0" dirty="0">
                <a:solidFill>
                  <a:srgbClr val="000000"/>
                </a:solidFill>
                <a:latin typeface="Consolas" panose="020B0609020204030204" pitchFamily="49" charset="0"/>
              </a:rPr>
              <a:t>ORDER BY </a:t>
            </a:r>
            <a:r>
              <a:rPr lang="en-US" sz="1800" b="0" i="0" u="none" strike="noStrike" baseline="0" dirty="0" err="1">
                <a:solidFill>
                  <a:srgbClr val="000000"/>
                </a:solidFill>
                <a:latin typeface="Consolas" panose="020B0609020204030204" pitchFamily="49" charset="0"/>
              </a:rPr>
              <a:t>total_number</a:t>
            </a:r>
            <a:r>
              <a:rPr lang="en-US" sz="1800" b="0" i="0" u="none" strike="noStrike" baseline="0" dirty="0">
                <a:solidFill>
                  <a:srgbClr val="000000"/>
                </a:solidFill>
                <a:latin typeface="Consolas" panose="020B0609020204030204" pitchFamily="49" charset="0"/>
              </a:rPr>
              <a:t> DESC</a:t>
            </a:r>
            <a:endParaRPr lang="en-US" dirty="0"/>
          </a:p>
        </p:txBody>
      </p:sp>
      <p:pic>
        <p:nvPicPr>
          <p:cNvPr id="10" name="Picture 9">
            <a:extLst>
              <a:ext uri="{FF2B5EF4-FFF2-40B4-BE49-F238E27FC236}">
                <a16:creationId xmlns:a16="http://schemas.microsoft.com/office/drawing/2014/main" id="{E14D0C81-03D2-4D4C-A2DE-81A8308276CD}"/>
              </a:ext>
            </a:extLst>
          </p:cNvPr>
          <p:cNvPicPr>
            <a:picLocks noChangeAspect="1"/>
          </p:cNvPicPr>
          <p:nvPr/>
        </p:nvPicPr>
        <p:blipFill>
          <a:blip r:embed="rId3"/>
          <a:stretch>
            <a:fillRect/>
          </a:stretch>
        </p:blipFill>
        <p:spPr>
          <a:xfrm>
            <a:off x="7209822" y="3429000"/>
            <a:ext cx="3009900" cy="3286586"/>
          </a:xfrm>
          <a:prstGeom prst="rect">
            <a:avLst/>
          </a:prstGeom>
        </p:spPr>
      </p:pic>
      <p:sp>
        <p:nvSpPr>
          <p:cNvPr id="11" name="Arrow: Right 10">
            <a:extLst>
              <a:ext uri="{FF2B5EF4-FFF2-40B4-BE49-F238E27FC236}">
                <a16:creationId xmlns:a16="http://schemas.microsoft.com/office/drawing/2014/main" id="{8B8DE28B-2C37-422E-AC27-03CE197B5CDA}"/>
              </a:ext>
            </a:extLst>
          </p:cNvPr>
          <p:cNvSpPr/>
          <p:nvPr/>
        </p:nvSpPr>
        <p:spPr>
          <a:xfrm>
            <a:off x="6743700" y="4890067"/>
            <a:ext cx="342900" cy="17723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16911" y="1597028"/>
            <a:ext cx="44750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Launch sites are located in United States.</a:t>
            </a:r>
          </a:p>
          <a:p>
            <a:pPr>
              <a:lnSpc>
                <a:spcPct val="100000"/>
              </a:lnSpc>
              <a:spcBef>
                <a:spcPts val="1400"/>
              </a:spcBef>
            </a:pPr>
            <a:r>
              <a:rPr lang="en-US" sz="2200" dirty="0">
                <a:solidFill>
                  <a:schemeClr val="accent3">
                    <a:lumMod val="25000"/>
                  </a:schemeClr>
                </a:solidFill>
                <a:latin typeface="Abadi"/>
              </a:rPr>
              <a:t>Launch sites are near the coast.</a:t>
            </a:r>
          </a:p>
          <a:p>
            <a:pPr>
              <a:lnSpc>
                <a:spcPct val="100000"/>
              </a:lnSpc>
              <a:spcBef>
                <a:spcPts val="1400"/>
              </a:spcBef>
            </a:pPr>
            <a:endParaRPr lang="en-US" sz="2200" dirty="0">
              <a:solidFill>
                <a:schemeClr val="accent3">
                  <a:lumMod val="25000"/>
                </a:schemeClr>
              </a:solidFill>
              <a:latin typeface="Abadi"/>
            </a:endParaRP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Locations of Launch Sites</a:t>
            </a:r>
          </a:p>
        </p:txBody>
      </p:sp>
      <p:pic>
        <p:nvPicPr>
          <p:cNvPr id="8" name="Picture 7">
            <a:extLst>
              <a:ext uri="{FF2B5EF4-FFF2-40B4-BE49-F238E27FC236}">
                <a16:creationId xmlns:a16="http://schemas.microsoft.com/office/drawing/2014/main" id="{EFC2076E-D8A9-4BDD-82C9-67293263E7A6}"/>
              </a:ext>
            </a:extLst>
          </p:cNvPr>
          <p:cNvPicPr>
            <a:picLocks noChangeAspect="1"/>
          </p:cNvPicPr>
          <p:nvPr/>
        </p:nvPicPr>
        <p:blipFill>
          <a:blip r:embed="rId3"/>
          <a:stretch>
            <a:fillRect/>
          </a:stretch>
        </p:blipFill>
        <p:spPr>
          <a:xfrm>
            <a:off x="770011" y="1535432"/>
            <a:ext cx="6887666" cy="447706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4700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6"/>
                </a:solidFill>
                <a:latin typeface="Abadi"/>
              </a:rPr>
              <a:t>Green</a:t>
            </a:r>
            <a:r>
              <a:rPr lang="en-US" sz="2200" dirty="0">
                <a:solidFill>
                  <a:schemeClr val="accent3">
                    <a:lumMod val="25000"/>
                  </a:schemeClr>
                </a:solidFill>
                <a:latin typeface="Abadi"/>
              </a:rPr>
              <a:t> color represents </a:t>
            </a:r>
            <a:r>
              <a:rPr lang="en-US" sz="2200" dirty="0">
                <a:solidFill>
                  <a:schemeClr val="accent6"/>
                </a:solidFill>
                <a:latin typeface="Abadi"/>
              </a:rPr>
              <a:t>successful</a:t>
            </a:r>
            <a:r>
              <a:rPr lang="en-US" sz="2200" dirty="0">
                <a:solidFill>
                  <a:schemeClr val="accent3">
                    <a:lumMod val="25000"/>
                  </a:schemeClr>
                </a:solidFill>
                <a:latin typeface="Abadi"/>
              </a:rPr>
              <a:t> landing</a:t>
            </a:r>
          </a:p>
          <a:p>
            <a:pPr>
              <a:lnSpc>
                <a:spcPct val="100000"/>
              </a:lnSpc>
              <a:spcBef>
                <a:spcPts val="1400"/>
              </a:spcBef>
            </a:pPr>
            <a:r>
              <a:rPr lang="en-US" sz="2200" dirty="0">
                <a:solidFill>
                  <a:srgbClr val="FF0000"/>
                </a:solidFill>
                <a:latin typeface="Abadi"/>
              </a:rPr>
              <a:t>Red</a:t>
            </a:r>
            <a:r>
              <a:rPr lang="en-US" sz="2200" dirty="0">
                <a:solidFill>
                  <a:schemeClr val="accent3">
                    <a:lumMod val="25000"/>
                  </a:schemeClr>
                </a:solidFill>
                <a:latin typeface="Abadi"/>
              </a:rPr>
              <a:t> color represents </a:t>
            </a:r>
            <a:r>
              <a:rPr lang="en-US" sz="2200" dirty="0">
                <a:solidFill>
                  <a:srgbClr val="FF0000"/>
                </a:solidFill>
                <a:latin typeface="Abadi"/>
              </a:rPr>
              <a:t>failed</a:t>
            </a:r>
            <a:r>
              <a:rPr lang="en-US" sz="2200" dirty="0">
                <a:solidFill>
                  <a:schemeClr val="accent3">
                    <a:lumMod val="25000"/>
                  </a:schemeClr>
                </a:solidFill>
                <a:latin typeface="Abadi"/>
              </a:rPr>
              <a:t> landing</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with Color Label</a:t>
            </a:r>
          </a:p>
        </p:txBody>
      </p:sp>
      <p:pic>
        <p:nvPicPr>
          <p:cNvPr id="4" name="Picture 3">
            <a:extLst>
              <a:ext uri="{FF2B5EF4-FFF2-40B4-BE49-F238E27FC236}">
                <a16:creationId xmlns:a16="http://schemas.microsoft.com/office/drawing/2014/main" id="{509D2DC2-3020-455A-8CDF-2C10D45CC052}"/>
              </a:ext>
            </a:extLst>
          </p:cNvPr>
          <p:cNvPicPr>
            <a:picLocks noChangeAspect="1"/>
          </p:cNvPicPr>
          <p:nvPr/>
        </p:nvPicPr>
        <p:blipFill>
          <a:blip r:embed="rId4"/>
          <a:stretch>
            <a:fillRect/>
          </a:stretch>
        </p:blipFill>
        <p:spPr>
          <a:xfrm>
            <a:off x="994228" y="2592439"/>
            <a:ext cx="3496410" cy="3834772"/>
          </a:xfrm>
          <a:prstGeom prst="rect">
            <a:avLst/>
          </a:prstGeom>
        </p:spPr>
      </p:pic>
      <p:pic>
        <p:nvPicPr>
          <p:cNvPr id="7" name="Picture 6">
            <a:extLst>
              <a:ext uri="{FF2B5EF4-FFF2-40B4-BE49-F238E27FC236}">
                <a16:creationId xmlns:a16="http://schemas.microsoft.com/office/drawing/2014/main" id="{8C3D6245-6EC6-45C5-ABE1-8C4E5662A507}"/>
              </a:ext>
            </a:extLst>
          </p:cNvPr>
          <p:cNvPicPr>
            <a:picLocks noChangeAspect="1"/>
          </p:cNvPicPr>
          <p:nvPr/>
        </p:nvPicPr>
        <p:blipFill>
          <a:blip r:embed="rId5"/>
          <a:stretch>
            <a:fillRect/>
          </a:stretch>
        </p:blipFill>
        <p:spPr>
          <a:xfrm>
            <a:off x="4714854" y="2592439"/>
            <a:ext cx="3956571" cy="3834772"/>
          </a:xfrm>
          <a:prstGeom prst="rect">
            <a:avLst/>
          </a:prstGeom>
        </p:spPr>
      </p:pic>
      <p:pic>
        <p:nvPicPr>
          <p:cNvPr id="10" name="Picture 9">
            <a:extLst>
              <a:ext uri="{FF2B5EF4-FFF2-40B4-BE49-F238E27FC236}">
                <a16:creationId xmlns:a16="http://schemas.microsoft.com/office/drawing/2014/main" id="{C692FB7C-96CE-4501-BC53-DD7E546F0C61}"/>
              </a:ext>
            </a:extLst>
          </p:cNvPr>
          <p:cNvPicPr>
            <a:picLocks noChangeAspect="1"/>
          </p:cNvPicPr>
          <p:nvPr/>
        </p:nvPicPr>
        <p:blipFill>
          <a:blip r:embed="rId6"/>
          <a:stretch>
            <a:fillRect/>
          </a:stretch>
        </p:blipFill>
        <p:spPr>
          <a:xfrm>
            <a:off x="8931298" y="2605139"/>
            <a:ext cx="2968602" cy="3196232"/>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38923"/>
            <a:ext cx="4475090"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Three questions are investigated:</a:t>
            </a:r>
          </a:p>
          <a:p>
            <a:pPr lvl="1">
              <a:lnSpc>
                <a:spcPct val="100000"/>
              </a:lnSpc>
              <a:spcBef>
                <a:spcPts val="1400"/>
              </a:spcBef>
            </a:pPr>
            <a:r>
              <a:rPr lang="en-US" sz="1900" dirty="0">
                <a:solidFill>
                  <a:schemeClr val="accent3">
                    <a:lumMod val="25000"/>
                  </a:schemeClr>
                </a:solidFill>
                <a:latin typeface="Abadi"/>
              </a:rPr>
              <a:t>Is it close proximity to railways? (For the transportation)</a:t>
            </a:r>
          </a:p>
          <a:p>
            <a:pPr lvl="1">
              <a:lnSpc>
                <a:spcPct val="100000"/>
              </a:lnSpc>
              <a:spcBef>
                <a:spcPts val="1400"/>
              </a:spcBef>
            </a:pPr>
            <a:r>
              <a:rPr lang="en-US" sz="1900" dirty="0">
                <a:solidFill>
                  <a:schemeClr val="accent3">
                    <a:lumMod val="25000"/>
                  </a:schemeClr>
                </a:solidFill>
                <a:latin typeface="Abadi"/>
              </a:rPr>
              <a:t>Is it close proximity to highways? (For the transportation)</a:t>
            </a:r>
          </a:p>
          <a:p>
            <a:pPr lvl="1">
              <a:lnSpc>
                <a:spcPct val="100000"/>
              </a:lnSpc>
              <a:spcBef>
                <a:spcPts val="1400"/>
              </a:spcBef>
            </a:pPr>
            <a:r>
              <a:rPr lang="en-US" sz="1900" dirty="0">
                <a:solidFill>
                  <a:schemeClr val="accent3">
                    <a:lumMod val="25000"/>
                  </a:schemeClr>
                </a:solidFill>
                <a:latin typeface="Abadi"/>
              </a:rPr>
              <a:t>Is it close proximity to coastline? (For the safety)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Proximities of Launch Sites</a:t>
            </a:r>
          </a:p>
        </p:txBody>
      </p:sp>
      <p:pic>
        <p:nvPicPr>
          <p:cNvPr id="4" name="Picture 3">
            <a:extLst>
              <a:ext uri="{FF2B5EF4-FFF2-40B4-BE49-F238E27FC236}">
                <a16:creationId xmlns:a16="http://schemas.microsoft.com/office/drawing/2014/main" id="{4F84D797-44C5-45F1-AC5A-D57BCA21AA62}"/>
              </a:ext>
            </a:extLst>
          </p:cNvPr>
          <p:cNvPicPr>
            <a:picLocks noChangeAspect="1"/>
          </p:cNvPicPr>
          <p:nvPr/>
        </p:nvPicPr>
        <p:blipFill>
          <a:blip r:embed="rId3"/>
          <a:stretch>
            <a:fillRect/>
          </a:stretch>
        </p:blipFill>
        <p:spPr>
          <a:xfrm>
            <a:off x="6281876" y="1535283"/>
            <a:ext cx="4783504" cy="4490289"/>
          </a:xfrm>
          <a:prstGeom prst="rect">
            <a:avLst/>
          </a:prstGeom>
        </p:spPr>
      </p:pic>
      <p:sp>
        <p:nvSpPr>
          <p:cNvPr id="6" name="TextBox 5">
            <a:extLst>
              <a:ext uri="{FF2B5EF4-FFF2-40B4-BE49-F238E27FC236}">
                <a16:creationId xmlns:a16="http://schemas.microsoft.com/office/drawing/2014/main" id="{F3056C0C-0C51-47F6-B381-CD7BAE051086}"/>
              </a:ext>
            </a:extLst>
          </p:cNvPr>
          <p:cNvSpPr txBox="1"/>
          <p:nvPr/>
        </p:nvSpPr>
        <p:spPr>
          <a:xfrm>
            <a:off x="770011" y="4838085"/>
            <a:ext cx="5119273" cy="1323439"/>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badi" panose="020B0604020104020204" pitchFamily="34" charset="0"/>
              </a:rPr>
              <a:t>For the right map, all three questions have same answer which is </a:t>
            </a:r>
            <a:r>
              <a:rPr lang="en-US" sz="2000" dirty="0">
                <a:solidFill>
                  <a:srgbClr val="00B050"/>
                </a:solidFill>
                <a:latin typeface="Abadi" panose="020B0604020104020204" pitchFamily="34" charset="0"/>
              </a:rPr>
              <a:t>Yes</a:t>
            </a:r>
            <a:r>
              <a:rPr lang="en-US" sz="2000" dirty="0">
                <a:latin typeface="Abadi" panose="020B0604020104020204" pitchFamily="34" charset="0"/>
              </a:rPr>
              <a:t>. </a:t>
            </a:r>
          </a:p>
          <a:p>
            <a:pPr marL="800100" lvl="1" indent="-342900">
              <a:buFont typeface="Arial" panose="020B0604020202020204" pitchFamily="34" charset="0"/>
              <a:buChar char="•"/>
            </a:pPr>
            <a:r>
              <a:rPr lang="en-US" sz="2000" dirty="0">
                <a:latin typeface="Abadi" panose="020B0604020104020204" pitchFamily="34" charset="0"/>
              </a:rPr>
              <a:t>So, it is </a:t>
            </a:r>
            <a:r>
              <a:rPr lang="en-US" sz="2000" u="sng" dirty="0">
                <a:latin typeface="Abadi" panose="020B0604020104020204" pitchFamily="34" charset="0"/>
              </a:rPr>
              <a:t>good</a:t>
            </a:r>
            <a:r>
              <a:rPr lang="en-US" sz="2000" dirty="0">
                <a:latin typeface="Abadi" panose="020B0604020104020204" pitchFamily="34" charset="0"/>
              </a:rPr>
              <a:t> choice for the launch sites.</a:t>
            </a:r>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48033"/>
            <a:ext cx="10499275" cy="46775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b="1"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	</a:t>
            </a:r>
            <a:r>
              <a:rPr lang="en-US" sz="2000" dirty="0">
                <a:solidFill>
                  <a:schemeClr val="accent3">
                    <a:lumMod val="25000"/>
                  </a:schemeClr>
                </a:solidFill>
                <a:latin typeface="Abadi" panose="020B0604020104020204" pitchFamily="34" charset="0"/>
              </a:rPr>
              <a:t>The commercial space age is here, companies are making space travel affordable for everyone. The most successful among these companies is undoubtedly SpaceX. Of course, the biggest reason behind this success is the cost for customer.</a:t>
            </a:r>
          </a:p>
          <a:p>
            <a:pPr marL="0" indent="0">
              <a:spcBef>
                <a:spcPts val="1400"/>
              </a:spcBef>
              <a:buNone/>
            </a:pPr>
            <a:r>
              <a:rPr lang="en-US" sz="2000" dirty="0">
                <a:solidFill>
                  <a:schemeClr val="accent3">
                    <a:lumMod val="25000"/>
                  </a:schemeClr>
                </a:solidFill>
                <a:latin typeface="Abadi" panose="020B0604020104020204" pitchFamily="34" charset="0"/>
              </a:rPr>
              <a:t>	SpaceX advertises Falcon 9 rocket launches on its website, with a cost of 62 million dollars; other providers cost upward of 165 million dollars each, much of the savings is because SpaceX can reuse the first stage.</a:t>
            </a:r>
          </a:p>
          <a:p>
            <a:pPr marL="0" indent="0">
              <a:spcBef>
                <a:spcPts val="1400"/>
              </a:spcBef>
              <a:buNone/>
            </a:pPr>
            <a:r>
              <a:rPr lang="en-US" sz="2000" dirty="0">
                <a:solidFill>
                  <a:schemeClr val="accent3">
                    <a:lumMod val="25000"/>
                  </a:schemeClr>
                </a:solidFill>
                <a:latin typeface="Abadi" panose="020B0604020104020204" pitchFamily="34" charset="0"/>
              </a:rPr>
              <a:t>	In this project, we will predict whether the first stage of Falcon 9 will land successfully. If we determine this correctly, we can also determine the cost of the launch. </a:t>
            </a:r>
          </a:p>
          <a:p>
            <a:pPr>
              <a:spcBef>
                <a:spcPts val="1400"/>
              </a:spcBef>
            </a:pPr>
            <a:r>
              <a:rPr lang="en-US" sz="2200" b="1" dirty="0">
                <a:solidFill>
                  <a:schemeClr val="accent3">
                    <a:lumMod val="25000"/>
                  </a:schemeClr>
                </a:solidFill>
                <a:latin typeface="Abadi" panose="020B0604020104020204" pitchFamily="34" charset="0"/>
              </a:rPr>
              <a:t>Problems you want to find answers</a:t>
            </a:r>
          </a:p>
          <a:p>
            <a:pPr lvl="1">
              <a:spcBef>
                <a:spcPts val="1400"/>
              </a:spcBef>
            </a:pPr>
            <a:r>
              <a:rPr lang="en-US" sz="2000" dirty="0">
                <a:solidFill>
                  <a:schemeClr val="accent3">
                    <a:lumMod val="25000"/>
                  </a:schemeClr>
                </a:solidFill>
                <a:latin typeface="Abadi" panose="020B0604020104020204" pitchFamily="34" charset="0"/>
              </a:rPr>
              <a:t>Relation between each rocket data</a:t>
            </a:r>
          </a:p>
          <a:p>
            <a:pPr lvl="1">
              <a:spcBef>
                <a:spcPts val="1400"/>
              </a:spcBef>
            </a:pPr>
            <a:r>
              <a:rPr lang="en-US" sz="2000" dirty="0">
                <a:solidFill>
                  <a:schemeClr val="accent3">
                    <a:lumMod val="25000"/>
                  </a:schemeClr>
                </a:solidFill>
                <a:latin typeface="Abadi" panose="020B0604020104020204" pitchFamily="34" charset="0"/>
              </a:rPr>
              <a:t>Finding best successful landing rate</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532599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Although KSLC-39A is the most successful launch, CCAFS SLC-40 is the most unsuccessful launch among all sites.</a:t>
            </a:r>
          </a:p>
          <a:p>
            <a:pPr>
              <a:lnSpc>
                <a:spcPct val="100000"/>
              </a:lnSpc>
              <a:spcBef>
                <a:spcPts val="1400"/>
              </a:spcBef>
            </a:pPr>
            <a:r>
              <a:rPr lang="en-US" sz="2200" dirty="0">
                <a:solidFill>
                  <a:schemeClr val="accent3">
                    <a:lumMod val="25000"/>
                  </a:schemeClr>
                </a:solidFill>
                <a:latin typeface="Abadi"/>
              </a:rPr>
              <a:t>The VAFB SLC-4E has the somewhat successful launch, possibly due to</a:t>
            </a:r>
          </a:p>
          <a:p>
            <a:pPr lvl="1">
              <a:lnSpc>
                <a:spcPct val="100000"/>
              </a:lnSpc>
              <a:spcBef>
                <a:spcPts val="1400"/>
              </a:spcBef>
            </a:pPr>
            <a:r>
              <a:rPr lang="en-US" sz="2000" dirty="0">
                <a:solidFill>
                  <a:schemeClr val="accent3">
                    <a:lumMod val="25000"/>
                  </a:schemeClr>
                </a:solidFill>
                <a:latin typeface="Abadi"/>
              </a:rPr>
              <a:t>This launch is located only California. Possibly, we can interpret from here west coast may be higher difficulty than east coast.</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of Launches by All Sites</a:t>
            </a:r>
          </a:p>
        </p:txBody>
      </p:sp>
      <p:pic>
        <p:nvPicPr>
          <p:cNvPr id="4" name="Picture 3">
            <a:extLst>
              <a:ext uri="{FF2B5EF4-FFF2-40B4-BE49-F238E27FC236}">
                <a16:creationId xmlns:a16="http://schemas.microsoft.com/office/drawing/2014/main" id="{E6567231-3A7E-49EB-A11F-D5F1C7F3ACF6}"/>
              </a:ext>
            </a:extLst>
          </p:cNvPr>
          <p:cNvPicPr>
            <a:picLocks noChangeAspect="1"/>
          </p:cNvPicPr>
          <p:nvPr/>
        </p:nvPicPr>
        <p:blipFill>
          <a:blip r:embed="rId3"/>
          <a:stretch>
            <a:fillRect/>
          </a:stretch>
        </p:blipFill>
        <p:spPr>
          <a:xfrm>
            <a:off x="6638471" y="1736725"/>
            <a:ext cx="4819501" cy="384036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906389" y="1571603"/>
            <a:ext cx="5514373" cy="1006475"/>
          </a:xfrm>
          <a:prstGeom prst="rect">
            <a:avLst/>
          </a:prstGeom>
        </p:spPr>
        <p:txBody>
          <a:bodyPr lIns="91440" tIns="45720" rIns="91440" bIns="45720" anchor="t">
            <a:normAutofit/>
          </a:bodyPr>
          <a:lstStyle/>
          <a:p>
            <a:pPr>
              <a:lnSpc>
                <a:spcPct val="100000"/>
              </a:lnSpc>
              <a:spcBef>
                <a:spcPts val="1400"/>
              </a:spcBef>
            </a:pPr>
            <a:r>
              <a:rPr lang="en-US" sz="2200" dirty="0">
                <a:solidFill>
                  <a:srgbClr val="0948CB"/>
                </a:solidFill>
                <a:latin typeface="Abadi"/>
              </a:rPr>
              <a:t>Blue</a:t>
            </a:r>
            <a:r>
              <a:rPr lang="en-US" sz="2200" dirty="0">
                <a:solidFill>
                  <a:schemeClr val="accent3">
                    <a:lumMod val="25000"/>
                  </a:schemeClr>
                </a:solidFill>
                <a:latin typeface="Abadi"/>
              </a:rPr>
              <a:t> represents </a:t>
            </a:r>
            <a:r>
              <a:rPr lang="en-US" sz="2200" dirty="0">
                <a:solidFill>
                  <a:schemeClr val="accent6">
                    <a:lumMod val="75000"/>
                  </a:schemeClr>
                </a:solidFill>
                <a:latin typeface="Abadi"/>
              </a:rPr>
              <a:t>‘Success’</a:t>
            </a:r>
          </a:p>
          <a:p>
            <a:pPr>
              <a:lnSpc>
                <a:spcPct val="100000"/>
              </a:lnSpc>
              <a:spcBef>
                <a:spcPts val="1400"/>
              </a:spcBef>
            </a:pPr>
            <a:r>
              <a:rPr lang="en-US" sz="2200" dirty="0">
                <a:solidFill>
                  <a:srgbClr val="FF0000"/>
                </a:solidFill>
                <a:latin typeface="Abadi"/>
              </a:rPr>
              <a:t>Red</a:t>
            </a:r>
            <a:r>
              <a:rPr lang="en-US" sz="2200" dirty="0">
                <a:solidFill>
                  <a:schemeClr val="accent3">
                    <a:lumMod val="25000"/>
                  </a:schemeClr>
                </a:solidFill>
                <a:latin typeface="Abadi"/>
              </a:rPr>
              <a:t> represents </a:t>
            </a:r>
            <a:r>
              <a:rPr lang="en-US" sz="2200" dirty="0">
                <a:solidFill>
                  <a:srgbClr val="FF0000"/>
                </a:solidFill>
                <a:latin typeface="Abadi"/>
              </a:rPr>
              <a:t>‘Failure’</a:t>
            </a:r>
            <a:endParaRPr lang="en-US" dirty="0">
              <a:solidFill>
                <a:srgbClr val="FF0000"/>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Launch Success Ratio</a:t>
            </a:r>
          </a:p>
        </p:txBody>
      </p:sp>
      <p:pic>
        <p:nvPicPr>
          <p:cNvPr id="4" name="Picture 3">
            <a:extLst>
              <a:ext uri="{FF2B5EF4-FFF2-40B4-BE49-F238E27FC236}">
                <a16:creationId xmlns:a16="http://schemas.microsoft.com/office/drawing/2014/main" id="{DA89003D-15A8-419C-97F8-663F59ACE85B}"/>
              </a:ext>
            </a:extLst>
          </p:cNvPr>
          <p:cNvPicPr>
            <a:picLocks noChangeAspect="1"/>
          </p:cNvPicPr>
          <p:nvPr/>
        </p:nvPicPr>
        <p:blipFill>
          <a:blip r:embed="rId3"/>
          <a:stretch>
            <a:fillRect/>
          </a:stretch>
        </p:blipFill>
        <p:spPr>
          <a:xfrm>
            <a:off x="7384139" y="1825624"/>
            <a:ext cx="3901472" cy="3889355"/>
          </a:xfrm>
          <a:prstGeom prst="rect">
            <a:avLst/>
          </a:prstGeom>
        </p:spPr>
      </p:pic>
      <p:sp>
        <p:nvSpPr>
          <p:cNvPr id="7" name="Content Placeholder 4">
            <a:extLst>
              <a:ext uri="{FF2B5EF4-FFF2-40B4-BE49-F238E27FC236}">
                <a16:creationId xmlns:a16="http://schemas.microsoft.com/office/drawing/2014/main" id="{27D8EFE5-0083-47B3-A738-E35929534D34}"/>
              </a:ext>
            </a:extLst>
          </p:cNvPr>
          <p:cNvSpPr txBox="1">
            <a:spLocks/>
          </p:cNvSpPr>
          <p:nvPr/>
        </p:nvSpPr>
        <p:spPr>
          <a:xfrm>
            <a:off x="906388" y="3061982"/>
            <a:ext cx="5514373" cy="250061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a:latin typeface="Abadi" panose="020B0604020104020204" pitchFamily="34" charset="0"/>
              </a:rPr>
              <a:t>Pie charts shows the success rate for KSLC-39A site.</a:t>
            </a:r>
          </a:p>
          <a:p>
            <a:r>
              <a:rPr lang="en-US" sz="2200" dirty="0">
                <a:latin typeface="Abadi" panose="020B0604020104020204" pitchFamily="34" charset="0"/>
              </a:rPr>
              <a:t>Total landing number is 13.</a:t>
            </a:r>
          </a:p>
          <a:p>
            <a:pPr lvl="1"/>
            <a:r>
              <a:rPr lang="en-US" sz="2000" dirty="0">
                <a:latin typeface="Abadi" panose="020B0604020104020204" pitchFamily="34" charset="0"/>
              </a:rPr>
              <a:t>10 of them are successful landings</a:t>
            </a:r>
          </a:p>
          <a:p>
            <a:pPr lvl="1"/>
            <a:r>
              <a:rPr lang="en-US" sz="2000" dirty="0">
                <a:latin typeface="Abadi" panose="020B0604020104020204" pitchFamily="34" charset="0"/>
              </a:rPr>
              <a:t>3 of them are failed landings</a:t>
            </a:r>
          </a:p>
        </p:txBody>
      </p:sp>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70949" y="1712912"/>
            <a:ext cx="3828051" cy="30114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Let’s investigate the situation into the two part</a:t>
            </a:r>
          </a:p>
          <a:p>
            <a:pPr lvl="1">
              <a:lnSpc>
                <a:spcPct val="100000"/>
              </a:lnSpc>
              <a:spcBef>
                <a:spcPts val="1400"/>
              </a:spcBef>
            </a:pPr>
            <a:r>
              <a:rPr lang="en-US" sz="2000" dirty="0">
                <a:solidFill>
                  <a:schemeClr val="accent3">
                    <a:lumMod val="25000"/>
                  </a:schemeClr>
                </a:solidFill>
                <a:latin typeface="Abadi" panose="020B0604020104020204" pitchFamily="34" charset="0"/>
              </a:rPr>
              <a:t>For low weighted payloads ( 0 – 5000 kg )</a:t>
            </a:r>
          </a:p>
          <a:p>
            <a:pPr lvl="1">
              <a:lnSpc>
                <a:spcPct val="100000"/>
              </a:lnSpc>
              <a:spcBef>
                <a:spcPts val="1400"/>
              </a:spcBef>
            </a:pPr>
            <a:r>
              <a:rPr lang="en-US" sz="2000" dirty="0">
                <a:solidFill>
                  <a:schemeClr val="accent3">
                    <a:lumMod val="25000"/>
                  </a:schemeClr>
                </a:solidFill>
                <a:latin typeface="Abadi" panose="020B0604020104020204" pitchFamily="34" charset="0"/>
              </a:rPr>
              <a:t>For high weighted payloads ( 5000 kg – 10000 kg )</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pic>
        <p:nvPicPr>
          <p:cNvPr id="4" name="Picture 3">
            <a:extLst>
              <a:ext uri="{FF2B5EF4-FFF2-40B4-BE49-F238E27FC236}">
                <a16:creationId xmlns:a16="http://schemas.microsoft.com/office/drawing/2014/main" id="{790D35D6-6B20-439D-B2C1-C7EF4EE13C26}"/>
              </a:ext>
            </a:extLst>
          </p:cNvPr>
          <p:cNvPicPr>
            <a:picLocks noChangeAspect="1"/>
          </p:cNvPicPr>
          <p:nvPr/>
        </p:nvPicPr>
        <p:blipFill>
          <a:blip r:embed="rId3"/>
          <a:stretch>
            <a:fillRect/>
          </a:stretch>
        </p:blipFill>
        <p:spPr>
          <a:xfrm>
            <a:off x="5232401" y="1433024"/>
            <a:ext cx="5842000" cy="4713776"/>
          </a:xfrm>
          <a:prstGeom prst="rect">
            <a:avLst/>
          </a:prstGeom>
        </p:spPr>
      </p:pic>
      <p:sp>
        <p:nvSpPr>
          <p:cNvPr id="7" name="Arrow: Pentagon 6">
            <a:extLst>
              <a:ext uri="{FF2B5EF4-FFF2-40B4-BE49-F238E27FC236}">
                <a16:creationId xmlns:a16="http://schemas.microsoft.com/office/drawing/2014/main" id="{34603641-157E-4AFA-B6AD-25733422F44B}"/>
              </a:ext>
            </a:extLst>
          </p:cNvPr>
          <p:cNvSpPr/>
          <p:nvPr/>
        </p:nvSpPr>
        <p:spPr>
          <a:xfrm>
            <a:off x="1305333" y="5071931"/>
            <a:ext cx="2603500" cy="555363"/>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spc="50" dirty="0">
                <a:ln w="0"/>
                <a:solidFill>
                  <a:schemeClr val="bg2"/>
                </a:solidFill>
                <a:effectLst>
                  <a:innerShdw blurRad="63500" dist="50800" dir="13500000">
                    <a:srgbClr val="000000">
                      <a:alpha val="50000"/>
                    </a:srgbClr>
                  </a:innerShdw>
                </a:effectLst>
              </a:rPr>
              <a:t>For the low part</a:t>
            </a:r>
          </a:p>
        </p:txBody>
      </p:sp>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sp>
        <p:nvSpPr>
          <p:cNvPr id="7" name="Arrow: Pentagon 6">
            <a:extLst>
              <a:ext uri="{FF2B5EF4-FFF2-40B4-BE49-F238E27FC236}">
                <a16:creationId xmlns:a16="http://schemas.microsoft.com/office/drawing/2014/main" id="{34603641-157E-4AFA-B6AD-25733422F44B}"/>
              </a:ext>
            </a:extLst>
          </p:cNvPr>
          <p:cNvSpPr/>
          <p:nvPr/>
        </p:nvSpPr>
        <p:spPr>
          <a:xfrm>
            <a:off x="962433" y="1668331"/>
            <a:ext cx="2603500" cy="555363"/>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spc="50" dirty="0">
                <a:ln w="0"/>
                <a:solidFill>
                  <a:schemeClr val="bg2"/>
                </a:solidFill>
                <a:effectLst>
                  <a:innerShdw blurRad="63500" dist="50800" dir="13500000">
                    <a:srgbClr val="000000">
                      <a:alpha val="50000"/>
                    </a:srgbClr>
                  </a:innerShdw>
                </a:effectLst>
              </a:rPr>
              <a:t>For the high part</a:t>
            </a:r>
          </a:p>
        </p:txBody>
      </p:sp>
      <p:pic>
        <p:nvPicPr>
          <p:cNvPr id="6" name="Picture 5">
            <a:extLst>
              <a:ext uri="{FF2B5EF4-FFF2-40B4-BE49-F238E27FC236}">
                <a16:creationId xmlns:a16="http://schemas.microsoft.com/office/drawing/2014/main" id="{B4242A8B-610C-45FB-8374-C1537F76409B}"/>
              </a:ext>
            </a:extLst>
          </p:cNvPr>
          <p:cNvPicPr>
            <a:picLocks noChangeAspect="1"/>
          </p:cNvPicPr>
          <p:nvPr/>
        </p:nvPicPr>
        <p:blipFill>
          <a:blip r:embed="rId3"/>
          <a:stretch>
            <a:fillRect/>
          </a:stretch>
        </p:blipFill>
        <p:spPr>
          <a:xfrm>
            <a:off x="4279900" y="1485144"/>
            <a:ext cx="6540500" cy="4741248"/>
          </a:xfrm>
          <a:prstGeom prst="rect">
            <a:avLst/>
          </a:prstGeom>
        </p:spPr>
      </p:pic>
    </p:spTree>
    <p:extLst>
      <p:ext uri="{BB962C8B-B14F-4D97-AF65-F5344CB8AC3E}">
        <p14:creationId xmlns:p14="http://schemas.microsoft.com/office/powerpoint/2010/main" val="24004477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284383"/>
            <a:ext cx="10687961" cy="1905844"/>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For the test set all classification models have the same accuracy which is 83.3%</a:t>
            </a:r>
          </a:p>
          <a:p>
            <a:pPr>
              <a:lnSpc>
                <a:spcPct val="100000"/>
              </a:lnSpc>
              <a:spcBef>
                <a:spcPts val="1400"/>
              </a:spcBef>
            </a:pPr>
            <a:r>
              <a:rPr lang="en-US" sz="2200" dirty="0">
                <a:solidFill>
                  <a:schemeClr val="accent3">
                    <a:lumMod val="25000"/>
                  </a:schemeClr>
                </a:solidFill>
                <a:latin typeface="Abadi"/>
              </a:rPr>
              <a:t>Therefore there is no best model for this data set</a:t>
            </a:r>
          </a:p>
          <a:p>
            <a:pPr lvl="1">
              <a:lnSpc>
                <a:spcPct val="100000"/>
              </a:lnSpc>
              <a:spcBef>
                <a:spcPts val="1400"/>
              </a:spcBef>
            </a:pPr>
            <a:r>
              <a:rPr lang="en-US" sz="2000" dirty="0">
                <a:solidFill>
                  <a:schemeClr val="accent3">
                    <a:lumMod val="25000"/>
                  </a:schemeClr>
                </a:solidFill>
                <a:latin typeface="Abadi"/>
              </a:rPr>
              <a:t>Because dataset are very small</a:t>
            </a:r>
          </a:p>
          <a:p>
            <a:pPr lvl="1">
              <a:lnSpc>
                <a:spcPct val="100000"/>
              </a:lnSpc>
              <a:spcBef>
                <a:spcPts val="1400"/>
              </a:spcBef>
            </a:pPr>
            <a:r>
              <a:rPr lang="en-US" sz="2000" dirty="0">
                <a:solidFill>
                  <a:schemeClr val="accent3">
                    <a:lumMod val="25000"/>
                  </a:schemeClr>
                </a:solidFill>
                <a:latin typeface="Abadi"/>
              </a:rPr>
              <a:t>To choice the best model, mora data is needed.</a:t>
            </a:r>
            <a:endParaRPr lang="en-US" sz="20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2" name="Picture 11">
            <a:extLst>
              <a:ext uri="{FF2B5EF4-FFF2-40B4-BE49-F238E27FC236}">
                <a16:creationId xmlns:a16="http://schemas.microsoft.com/office/drawing/2014/main" id="{ACD18AF6-8C8C-4FBB-8318-8070A83ACB06}"/>
              </a:ext>
            </a:extLst>
          </p:cNvPr>
          <p:cNvPicPr>
            <a:picLocks noChangeAspect="1"/>
          </p:cNvPicPr>
          <p:nvPr/>
        </p:nvPicPr>
        <p:blipFill>
          <a:blip r:embed="rId3"/>
          <a:stretch>
            <a:fillRect/>
          </a:stretch>
        </p:blipFill>
        <p:spPr>
          <a:xfrm>
            <a:off x="734028" y="3429000"/>
            <a:ext cx="5461346" cy="3014663"/>
          </a:xfrm>
          <a:prstGeom prst="rect">
            <a:avLst/>
          </a:prstGeom>
        </p:spPr>
      </p:pic>
      <p:pic>
        <p:nvPicPr>
          <p:cNvPr id="14" name="Picture 13">
            <a:extLst>
              <a:ext uri="{FF2B5EF4-FFF2-40B4-BE49-F238E27FC236}">
                <a16:creationId xmlns:a16="http://schemas.microsoft.com/office/drawing/2014/main" id="{E2EA6D69-234B-4B4B-ADCD-EAF9E2300F57}"/>
              </a:ext>
            </a:extLst>
          </p:cNvPr>
          <p:cNvPicPr>
            <a:picLocks noChangeAspect="1"/>
          </p:cNvPicPr>
          <p:nvPr/>
        </p:nvPicPr>
        <p:blipFill>
          <a:blip r:embed="rId4"/>
          <a:stretch>
            <a:fillRect/>
          </a:stretch>
        </p:blipFill>
        <p:spPr>
          <a:xfrm>
            <a:off x="7443787" y="3872245"/>
            <a:ext cx="3705225" cy="1990725"/>
          </a:xfrm>
          <a:prstGeom prst="rect">
            <a:avLst/>
          </a:prstGeom>
        </p:spPr>
      </p:pic>
      <p:sp>
        <p:nvSpPr>
          <p:cNvPr id="15" name="Arrow: Striped Right 14">
            <a:extLst>
              <a:ext uri="{FF2B5EF4-FFF2-40B4-BE49-F238E27FC236}">
                <a16:creationId xmlns:a16="http://schemas.microsoft.com/office/drawing/2014/main" id="{0F140386-E830-466F-9112-2E4C859076EA}"/>
              </a:ext>
            </a:extLst>
          </p:cNvPr>
          <p:cNvSpPr/>
          <p:nvPr/>
        </p:nvSpPr>
        <p:spPr>
          <a:xfrm>
            <a:off x="6527800" y="4867607"/>
            <a:ext cx="622300" cy="288593"/>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01822" y="1650842"/>
            <a:ext cx="5394178" cy="496585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Confusion matrix is same for all classification models because of the they have same accuracy rate.</a:t>
            </a:r>
          </a:p>
          <a:p>
            <a:pPr>
              <a:lnSpc>
                <a:spcPct val="100000"/>
              </a:lnSpc>
              <a:spcBef>
                <a:spcPts val="1400"/>
              </a:spcBef>
            </a:pPr>
            <a:r>
              <a:rPr lang="en-US" sz="2200" dirty="0">
                <a:solidFill>
                  <a:schemeClr val="accent3">
                    <a:lumMod val="25000"/>
                  </a:schemeClr>
                </a:solidFill>
                <a:latin typeface="Abadi" panose="020B0604020104020204" pitchFamily="34" charset="0"/>
              </a:rPr>
              <a:t>The models predict;</a:t>
            </a:r>
          </a:p>
          <a:p>
            <a:pPr lvl="1">
              <a:lnSpc>
                <a:spcPct val="100000"/>
              </a:lnSpc>
              <a:spcBef>
                <a:spcPts val="1400"/>
              </a:spcBef>
            </a:pPr>
            <a:r>
              <a:rPr lang="en-US" sz="1800" dirty="0">
                <a:solidFill>
                  <a:schemeClr val="accent3">
                    <a:lumMod val="25000"/>
                  </a:schemeClr>
                </a:solidFill>
                <a:latin typeface="Abadi" panose="020B0604020104020204" pitchFamily="34" charset="0"/>
              </a:rPr>
              <a:t>12 successful landing when the true label was successful</a:t>
            </a:r>
          </a:p>
          <a:p>
            <a:pPr lvl="1">
              <a:lnSpc>
                <a:spcPct val="100000"/>
              </a:lnSpc>
              <a:spcBef>
                <a:spcPts val="1400"/>
              </a:spcBef>
            </a:pPr>
            <a:r>
              <a:rPr lang="en-US" sz="1800" dirty="0">
                <a:solidFill>
                  <a:schemeClr val="accent3">
                    <a:lumMod val="25000"/>
                  </a:schemeClr>
                </a:solidFill>
                <a:latin typeface="Abadi" panose="020B0604020104020204" pitchFamily="34" charset="0"/>
              </a:rPr>
              <a:t>3 failed landing when the true label was successful</a:t>
            </a:r>
          </a:p>
          <a:p>
            <a:pPr lvl="1">
              <a:lnSpc>
                <a:spcPct val="100000"/>
              </a:lnSpc>
              <a:spcBef>
                <a:spcPts val="1400"/>
              </a:spcBef>
            </a:pPr>
            <a:r>
              <a:rPr lang="en-US" sz="1800" dirty="0">
                <a:solidFill>
                  <a:schemeClr val="accent3">
                    <a:lumMod val="25000"/>
                  </a:schemeClr>
                </a:solidFill>
                <a:latin typeface="Abadi" panose="020B0604020104020204" pitchFamily="34" charset="0"/>
              </a:rPr>
              <a:t>3 successful landing when the true label was failure</a:t>
            </a:r>
          </a:p>
          <a:p>
            <a:pPr>
              <a:lnSpc>
                <a:spcPct val="100000"/>
              </a:lnSpc>
              <a:spcBef>
                <a:spcPts val="1400"/>
              </a:spcBef>
            </a:pPr>
            <a:r>
              <a:rPr lang="en-US" sz="2200" dirty="0">
                <a:solidFill>
                  <a:schemeClr val="accent3">
                    <a:lumMod val="25000"/>
                  </a:schemeClr>
                </a:solidFill>
                <a:latin typeface="Abadi" panose="020B0604020104020204" pitchFamily="34" charset="0"/>
              </a:rPr>
              <a:t>Finally, the success rate is 15/18 which is 83.3%</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4CF3EBC-B89C-45F7-AAD1-00D7DEE457F8}"/>
              </a:ext>
            </a:extLst>
          </p:cNvPr>
          <p:cNvPicPr>
            <a:picLocks noChangeAspect="1"/>
          </p:cNvPicPr>
          <p:nvPr/>
        </p:nvPicPr>
        <p:blipFill>
          <a:blip r:embed="rId3"/>
          <a:stretch>
            <a:fillRect/>
          </a:stretch>
        </p:blipFill>
        <p:spPr>
          <a:xfrm>
            <a:off x="6229350" y="1650842"/>
            <a:ext cx="5448300" cy="435292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graphicFrame>
        <p:nvGraphicFramePr>
          <p:cNvPr id="3" name="Diagram 2">
            <a:extLst>
              <a:ext uri="{FF2B5EF4-FFF2-40B4-BE49-F238E27FC236}">
                <a16:creationId xmlns:a16="http://schemas.microsoft.com/office/drawing/2014/main" id="{F92C742F-D317-4005-A9A2-BF13DC299249}"/>
              </a:ext>
            </a:extLst>
          </p:cNvPr>
          <p:cNvGraphicFramePr/>
          <p:nvPr>
            <p:extLst>
              <p:ext uri="{D42A27DB-BD31-4B8C-83A1-F6EECF244321}">
                <p14:modId xmlns:p14="http://schemas.microsoft.com/office/powerpoint/2010/main" val="4008840994"/>
              </p:ext>
            </p:extLst>
          </p:nvPr>
        </p:nvGraphicFramePr>
        <p:xfrm>
          <a:off x="770011" y="1384300"/>
          <a:ext cx="10687961" cy="49350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hlinkClick r:id="rId4"/>
              </a:rPr>
              <a:t>Coursera Course URL</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 API</a:t>
            </a:r>
          </a:p>
          <a:p>
            <a:pPr lvl="1">
              <a:lnSpc>
                <a:spcPct val="120000"/>
              </a:lnSpc>
              <a:spcBef>
                <a:spcPts val="1400"/>
              </a:spcBef>
            </a:pPr>
            <a:r>
              <a:rPr lang="en-US" sz="7600" dirty="0">
                <a:solidFill>
                  <a:schemeClr val="bg2">
                    <a:lumMod val="50000"/>
                  </a:schemeClr>
                </a:solidFill>
                <a:latin typeface="Abadi"/>
              </a:rPr>
              <a:t>Web scraping from Wikipedia page of Falcon 9</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Labelling outcomes respect to the boosters successful/fail landed data</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SVM, Classification Tress, Logistic Regression</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collected in two steps; SpaceX API and web scraping from Wikipedia pages of </a:t>
            </a:r>
            <a:r>
              <a:rPr lang="en-US" sz="1800" b="0" i="0" u="none" strike="noStrike" baseline="0" dirty="0">
                <a:solidFill>
                  <a:srgbClr val="0563C2"/>
                </a:solidFill>
                <a:latin typeface="ArialMT"/>
              </a:rPr>
              <a:t>Falcon 9 and Falcon Heavy Launches Records from Wikipedia</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Diagram 1">
            <a:extLst>
              <a:ext uri="{FF2B5EF4-FFF2-40B4-BE49-F238E27FC236}">
                <a16:creationId xmlns:a16="http://schemas.microsoft.com/office/drawing/2014/main" id="{70A40D23-FEF2-4750-8A14-69D17BA79C05}"/>
              </a:ext>
            </a:extLst>
          </p:cNvPr>
          <p:cNvGraphicFramePr/>
          <p:nvPr>
            <p:extLst>
              <p:ext uri="{D42A27DB-BD31-4B8C-83A1-F6EECF244321}">
                <p14:modId xmlns:p14="http://schemas.microsoft.com/office/powerpoint/2010/main" val="3631716560"/>
              </p:ext>
            </p:extLst>
          </p:nvPr>
        </p:nvGraphicFramePr>
        <p:xfrm>
          <a:off x="906390" y="3623373"/>
          <a:ext cx="4820610" cy="25535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7" name="Diagram 6">
            <a:extLst>
              <a:ext uri="{FF2B5EF4-FFF2-40B4-BE49-F238E27FC236}">
                <a16:creationId xmlns:a16="http://schemas.microsoft.com/office/drawing/2014/main" id="{41A08E7C-B826-4C3A-B2A3-5A2C292CB136}"/>
              </a:ext>
            </a:extLst>
          </p:cNvPr>
          <p:cNvGraphicFramePr/>
          <p:nvPr>
            <p:extLst>
              <p:ext uri="{D42A27DB-BD31-4B8C-83A1-F6EECF244321}">
                <p14:modId xmlns:p14="http://schemas.microsoft.com/office/powerpoint/2010/main" val="2576783206"/>
              </p:ext>
            </p:extLst>
          </p:nvPr>
        </p:nvGraphicFramePr>
        <p:xfrm>
          <a:off x="6825006" y="3623373"/>
          <a:ext cx="4960903" cy="255359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3" name="TextBox 2">
            <a:extLst>
              <a:ext uri="{FF2B5EF4-FFF2-40B4-BE49-F238E27FC236}">
                <a16:creationId xmlns:a16="http://schemas.microsoft.com/office/drawing/2014/main" id="{6A6AE588-7BA0-4FFA-835C-68D0A99E2062}"/>
              </a:ext>
            </a:extLst>
          </p:cNvPr>
          <p:cNvSpPr txBox="1"/>
          <p:nvPr/>
        </p:nvSpPr>
        <p:spPr>
          <a:xfrm>
            <a:off x="2648932" y="3438707"/>
            <a:ext cx="1706252" cy="400110"/>
          </a:xfrm>
          <a:prstGeom prst="rect">
            <a:avLst/>
          </a:prstGeom>
          <a:noFill/>
        </p:spPr>
        <p:txBody>
          <a:bodyPr wrap="square" rtlCol="0">
            <a:spAutoFit/>
          </a:bodyPr>
          <a:lstStyle/>
          <a:p>
            <a:r>
              <a:rPr lang="en-US" sz="2000" i="1" dirty="0"/>
              <a:t>SpaceX API</a:t>
            </a:r>
          </a:p>
        </p:txBody>
      </p:sp>
      <p:sp>
        <p:nvSpPr>
          <p:cNvPr id="9" name="TextBox 8">
            <a:extLst>
              <a:ext uri="{FF2B5EF4-FFF2-40B4-BE49-F238E27FC236}">
                <a16:creationId xmlns:a16="http://schemas.microsoft.com/office/drawing/2014/main" id="{DA1D20CB-2ACB-4AA6-9786-1CE931517804}"/>
              </a:ext>
            </a:extLst>
          </p:cNvPr>
          <p:cNvSpPr txBox="1"/>
          <p:nvPr/>
        </p:nvSpPr>
        <p:spPr>
          <a:xfrm>
            <a:off x="8527745" y="3447628"/>
            <a:ext cx="1706252" cy="400110"/>
          </a:xfrm>
          <a:prstGeom prst="rect">
            <a:avLst/>
          </a:prstGeom>
          <a:noFill/>
        </p:spPr>
        <p:txBody>
          <a:bodyPr wrap="square" rtlCol="0">
            <a:spAutoFit/>
          </a:bodyPr>
          <a:lstStyle/>
          <a:p>
            <a:r>
              <a:rPr lang="en-US" sz="2000" i="1" dirty="0"/>
              <a:t>Web Scraping</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7" name="Diagram 6">
            <a:extLst>
              <a:ext uri="{FF2B5EF4-FFF2-40B4-BE49-F238E27FC236}">
                <a16:creationId xmlns:a16="http://schemas.microsoft.com/office/drawing/2014/main" id="{85F9BC94-8E5F-4822-93ED-24BEFE6905FB}"/>
              </a:ext>
            </a:extLst>
          </p:cNvPr>
          <p:cNvGraphicFramePr/>
          <p:nvPr>
            <p:extLst>
              <p:ext uri="{D42A27DB-BD31-4B8C-83A1-F6EECF244321}">
                <p14:modId xmlns:p14="http://schemas.microsoft.com/office/powerpoint/2010/main" val="695858519"/>
              </p:ext>
            </p:extLst>
          </p:nvPr>
        </p:nvGraphicFramePr>
        <p:xfrm>
          <a:off x="188534" y="1484173"/>
          <a:ext cx="6108571" cy="52088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9" name="Picture 18">
            <a:extLst>
              <a:ext uri="{FF2B5EF4-FFF2-40B4-BE49-F238E27FC236}">
                <a16:creationId xmlns:a16="http://schemas.microsoft.com/office/drawing/2014/main" id="{CFA0E6F9-B6E7-4A67-BE97-7A3FC881B372}"/>
              </a:ext>
            </a:extLst>
          </p:cNvPr>
          <p:cNvPicPr>
            <a:picLocks noChangeAspect="1"/>
          </p:cNvPicPr>
          <p:nvPr/>
        </p:nvPicPr>
        <p:blipFill>
          <a:blip r:embed="rId9"/>
          <a:stretch>
            <a:fillRect/>
          </a:stretch>
        </p:blipFill>
        <p:spPr>
          <a:xfrm>
            <a:off x="6843860" y="3783603"/>
            <a:ext cx="5037058" cy="2241970"/>
          </a:xfrm>
          <a:prstGeom prst="rect">
            <a:avLst/>
          </a:prstGeom>
        </p:spPr>
      </p:pic>
      <p:pic>
        <p:nvPicPr>
          <p:cNvPr id="21" name="Picture 20">
            <a:extLst>
              <a:ext uri="{FF2B5EF4-FFF2-40B4-BE49-F238E27FC236}">
                <a16:creationId xmlns:a16="http://schemas.microsoft.com/office/drawing/2014/main" id="{2F7C374E-6728-4B63-8DF1-1A9B90B75E06}"/>
              </a:ext>
            </a:extLst>
          </p:cNvPr>
          <p:cNvPicPr>
            <a:picLocks noChangeAspect="1"/>
          </p:cNvPicPr>
          <p:nvPr/>
        </p:nvPicPr>
        <p:blipFill>
          <a:blip r:embed="rId10"/>
          <a:stretch>
            <a:fillRect/>
          </a:stretch>
        </p:blipFill>
        <p:spPr>
          <a:xfrm>
            <a:off x="7141549" y="1383367"/>
            <a:ext cx="4144062" cy="2021494"/>
          </a:xfrm>
          <a:prstGeom prst="rect">
            <a:avLst/>
          </a:prstGeom>
        </p:spPr>
      </p:pic>
      <p:sp>
        <p:nvSpPr>
          <p:cNvPr id="22" name="Arrow: Down 21">
            <a:extLst>
              <a:ext uri="{FF2B5EF4-FFF2-40B4-BE49-F238E27FC236}">
                <a16:creationId xmlns:a16="http://schemas.microsoft.com/office/drawing/2014/main" id="{63930CCB-DF60-4AE1-A42F-7C1B7810F884}"/>
              </a:ext>
            </a:extLst>
          </p:cNvPr>
          <p:cNvSpPr/>
          <p:nvPr/>
        </p:nvSpPr>
        <p:spPr>
          <a:xfrm>
            <a:off x="9213580" y="3429000"/>
            <a:ext cx="147236" cy="27152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3FA6FF60-7A6C-48AB-843E-53A98814B586}"/>
              </a:ext>
            </a:extLst>
          </p:cNvPr>
          <p:cNvSpPr txBox="1"/>
          <p:nvPr/>
        </p:nvSpPr>
        <p:spPr>
          <a:xfrm>
            <a:off x="348792" y="6287678"/>
            <a:ext cx="2516956" cy="369332"/>
          </a:xfrm>
          <a:prstGeom prst="rect">
            <a:avLst/>
          </a:prstGeom>
          <a:noFill/>
        </p:spPr>
        <p:txBody>
          <a:bodyPr wrap="square" rtlCol="0">
            <a:spAutoFit/>
          </a:bodyPr>
          <a:lstStyle/>
          <a:p>
            <a:r>
              <a:rPr lang="en-US" dirty="0">
                <a:hlinkClick r:id="rId11"/>
              </a:rPr>
              <a:t>Click to go GitHub</a:t>
            </a:r>
            <a:endParaRPr 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7" name="Diagram 6">
            <a:extLst>
              <a:ext uri="{FF2B5EF4-FFF2-40B4-BE49-F238E27FC236}">
                <a16:creationId xmlns:a16="http://schemas.microsoft.com/office/drawing/2014/main" id="{D951A832-FB9B-452B-A740-AE40492C6A59}"/>
              </a:ext>
            </a:extLst>
          </p:cNvPr>
          <p:cNvGraphicFramePr/>
          <p:nvPr>
            <p:extLst>
              <p:ext uri="{D42A27DB-BD31-4B8C-83A1-F6EECF244321}">
                <p14:modId xmlns:p14="http://schemas.microsoft.com/office/powerpoint/2010/main" val="3836817698"/>
              </p:ext>
            </p:extLst>
          </p:nvPr>
        </p:nvGraphicFramePr>
        <p:xfrm>
          <a:off x="526638" y="1508289"/>
          <a:ext cx="5431102" cy="49189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377E5D49-265D-402F-96AC-7473025A2782}"/>
              </a:ext>
            </a:extLst>
          </p:cNvPr>
          <p:cNvPicPr>
            <a:picLocks noChangeAspect="1"/>
          </p:cNvPicPr>
          <p:nvPr/>
        </p:nvPicPr>
        <p:blipFill>
          <a:blip r:embed="rId8"/>
          <a:stretch>
            <a:fillRect/>
          </a:stretch>
        </p:blipFill>
        <p:spPr>
          <a:xfrm>
            <a:off x="6372521" y="1368427"/>
            <a:ext cx="5431102" cy="2103010"/>
          </a:xfrm>
          <a:prstGeom prst="rect">
            <a:avLst/>
          </a:prstGeom>
        </p:spPr>
      </p:pic>
      <p:pic>
        <p:nvPicPr>
          <p:cNvPr id="12" name="Picture 11">
            <a:extLst>
              <a:ext uri="{FF2B5EF4-FFF2-40B4-BE49-F238E27FC236}">
                <a16:creationId xmlns:a16="http://schemas.microsoft.com/office/drawing/2014/main" id="{D14EAAE3-E2DB-4992-AEE8-03FBDC2DB1FA}"/>
              </a:ext>
            </a:extLst>
          </p:cNvPr>
          <p:cNvPicPr>
            <a:picLocks noChangeAspect="1"/>
          </p:cNvPicPr>
          <p:nvPr/>
        </p:nvPicPr>
        <p:blipFill>
          <a:blip r:embed="rId9"/>
          <a:stretch>
            <a:fillRect/>
          </a:stretch>
        </p:blipFill>
        <p:spPr>
          <a:xfrm>
            <a:off x="6628304" y="3794235"/>
            <a:ext cx="5037058" cy="2241970"/>
          </a:xfrm>
          <a:prstGeom prst="rect">
            <a:avLst/>
          </a:prstGeom>
        </p:spPr>
      </p:pic>
      <p:sp>
        <p:nvSpPr>
          <p:cNvPr id="13" name="Arrow: Down 12">
            <a:extLst>
              <a:ext uri="{FF2B5EF4-FFF2-40B4-BE49-F238E27FC236}">
                <a16:creationId xmlns:a16="http://schemas.microsoft.com/office/drawing/2014/main" id="{6A52A7A2-5ADD-4CC0-AC15-DCC404D56E99}"/>
              </a:ext>
            </a:extLst>
          </p:cNvPr>
          <p:cNvSpPr/>
          <p:nvPr/>
        </p:nvSpPr>
        <p:spPr>
          <a:xfrm>
            <a:off x="9213580" y="3476135"/>
            <a:ext cx="147236" cy="27152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00AAE4B-6B38-4543-8FF8-6D923351008E}"/>
              </a:ext>
            </a:extLst>
          </p:cNvPr>
          <p:cNvSpPr txBox="1"/>
          <p:nvPr/>
        </p:nvSpPr>
        <p:spPr>
          <a:xfrm>
            <a:off x="348792" y="6287678"/>
            <a:ext cx="2516956" cy="369332"/>
          </a:xfrm>
          <a:prstGeom prst="rect">
            <a:avLst/>
          </a:prstGeom>
          <a:noFill/>
        </p:spPr>
        <p:txBody>
          <a:bodyPr wrap="square" rtlCol="0">
            <a:spAutoFit/>
          </a:bodyPr>
          <a:lstStyle/>
          <a:p>
            <a:r>
              <a:rPr lang="en-US" dirty="0">
                <a:hlinkClick r:id="rId10"/>
              </a:rPr>
              <a:t>Click to go GitHub</a:t>
            </a:r>
            <a:endParaRPr lang="en-US"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899</TotalTime>
  <Words>2619</Words>
  <Application>Microsoft Office PowerPoint</Application>
  <PresentationFormat>Widescreen</PresentationFormat>
  <Paragraphs>405</Paragraphs>
  <Slides>50</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50</vt:i4>
      </vt:variant>
    </vt:vector>
  </HeadingPairs>
  <TitlesOfParts>
    <vt:vector size="60" baseType="lpstr">
      <vt:lpstr>Abadi</vt:lpstr>
      <vt:lpstr>Arial</vt:lpstr>
      <vt:lpstr>ArialMT</vt:lpstr>
      <vt:lpstr>Calibri</vt:lpstr>
      <vt:lpstr>Calibri Light</vt:lpstr>
      <vt:lpstr>Consolas</vt:lpstr>
      <vt:lpstr>Courier New</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Emre Nuray</cp:lastModifiedBy>
  <cp:revision>239</cp:revision>
  <dcterms:created xsi:type="dcterms:W3CDTF">2021-04-29T18:58:34Z</dcterms:created>
  <dcterms:modified xsi:type="dcterms:W3CDTF">2022-06-28T17:24:51Z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